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8" r:id="rId2"/>
    <p:sldId id="355" r:id="rId3"/>
    <p:sldId id="379" r:id="rId4"/>
    <p:sldId id="361" r:id="rId5"/>
    <p:sldId id="291" r:id="rId6"/>
    <p:sldId id="398" r:id="rId7"/>
    <p:sldId id="358" r:id="rId8"/>
    <p:sldId id="363" r:id="rId9"/>
    <p:sldId id="402" r:id="rId10"/>
    <p:sldId id="403" r:id="rId11"/>
    <p:sldId id="407" r:id="rId12"/>
    <p:sldId id="362" r:id="rId13"/>
    <p:sldId id="412" r:id="rId14"/>
    <p:sldId id="376" r:id="rId15"/>
    <p:sldId id="404" r:id="rId16"/>
    <p:sldId id="418" r:id="rId17"/>
    <p:sldId id="411" r:id="rId18"/>
    <p:sldId id="415" r:id="rId19"/>
    <p:sldId id="353" r:id="rId20"/>
    <p:sldId id="359" r:id="rId21"/>
    <p:sldId id="340" r:id="rId22"/>
    <p:sldId id="391" r:id="rId23"/>
    <p:sldId id="392" r:id="rId24"/>
    <p:sldId id="428" r:id="rId25"/>
    <p:sldId id="429" r:id="rId26"/>
    <p:sldId id="430" r:id="rId27"/>
    <p:sldId id="431" r:id="rId28"/>
    <p:sldId id="432" r:id="rId29"/>
    <p:sldId id="433" r:id="rId30"/>
    <p:sldId id="435" r:id="rId31"/>
    <p:sldId id="436" r:id="rId32"/>
    <p:sldId id="440" r:id="rId33"/>
    <p:sldId id="437" r:id="rId34"/>
    <p:sldId id="438" r:id="rId35"/>
    <p:sldId id="439" r:id="rId3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5C5F60D7-7DA6-4449-8544-D4C1C7C77CE3}">
          <p14:sldIdLst>
            <p14:sldId id="258"/>
            <p14:sldId id="355"/>
            <p14:sldId id="379"/>
            <p14:sldId id="361"/>
            <p14:sldId id="291"/>
            <p14:sldId id="398"/>
            <p14:sldId id="358"/>
            <p14:sldId id="363"/>
            <p14:sldId id="402"/>
          </p14:sldIdLst>
        </p14:section>
        <p14:section name="Untitled Section" id="{BFF701E9-26C1-4B02-A445-09B3E29D90C3}">
          <p14:sldIdLst>
            <p14:sldId id="403"/>
            <p14:sldId id="407"/>
            <p14:sldId id="362"/>
            <p14:sldId id="412"/>
            <p14:sldId id="376"/>
            <p14:sldId id="404"/>
            <p14:sldId id="418"/>
            <p14:sldId id="411"/>
            <p14:sldId id="415"/>
            <p14:sldId id="353"/>
            <p14:sldId id="359"/>
            <p14:sldId id="340"/>
            <p14:sldId id="391"/>
            <p14:sldId id="392"/>
            <p14:sldId id="428"/>
            <p14:sldId id="429"/>
            <p14:sldId id="430"/>
            <p14:sldId id="431"/>
            <p14:sldId id="432"/>
            <p14:sldId id="433"/>
            <p14:sldId id="435"/>
            <p14:sldId id="436"/>
            <p14:sldId id="440"/>
            <p14:sldId id="437"/>
            <p14:sldId id="438"/>
            <p14:sldId id="4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15FF09"/>
    <a:srgbClr val="CCFF33"/>
    <a:srgbClr val="FF9933"/>
    <a:srgbClr val="FFFFFF"/>
    <a:srgbClr val="03E1FF"/>
    <a:srgbClr val="009900"/>
    <a:srgbClr val="FF00FF"/>
    <a:srgbClr val="FFFF00"/>
    <a:srgbClr val="A1FF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9" autoAdjust="0"/>
    <p:restoredTop sz="96370" autoAdjust="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堀田 一海" userId="f0d9348c0165ba7e" providerId="LiveId" clId="{FDA3594D-FBA2-48C3-8495-D6E57A51E68E}"/>
    <pc:docChg chg="undo custSel addSld delSld modSld modSection">
      <pc:chgData name="堀田 一海" userId="f0d9348c0165ba7e" providerId="LiveId" clId="{FDA3594D-FBA2-48C3-8495-D6E57A51E68E}" dt="2021-03-08T15:19:34.050" v="566" actId="20577"/>
      <pc:docMkLst>
        <pc:docMk/>
      </pc:docMkLst>
      <pc:sldChg chg="add del">
        <pc:chgData name="堀田 一海" userId="f0d9348c0165ba7e" providerId="LiveId" clId="{FDA3594D-FBA2-48C3-8495-D6E57A51E68E}" dt="2021-03-08T15:14:30.787" v="156" actId="47"/>
        <pc:sldMkLst>
          <pc:docMk/>
          <pc:sldMk cId="0" sldId="256"/>
        </pc:sldMkLst>
      </pc:sldChg>
      <pc:sldChg chg="add del">
        <pc:chgData name="堀田 一海" userId="f0d9348c0165ba7e" providerId="LiveId" clId="{FDA3594D-FBA2-48C3-8495-D6E57A51E68E}" dt="2021-03-08T15:14:49.133" v="164" actId="47"/>
        <pc:sldMkLst>
          <pc:docMk/>
          <pc:sldMk cId="0" sldId="257"/>
        </pc:sldMkLst>
      </pc:sldChg>
      <pc:sldChg chg="modSp add del mod">
        <pc:chgData name="堀田 一海" userId="f0d9348c0165ba7e" providerId="LiveId" clId="{FDA3594D-FBA2-48C3-8495-D6E57A51E68E}" dt="2021-03-08T15:16:39.753" v="422" actId="47"/>
        <pc:sldMkLst>
          <pc:docMk/>
          <pc:sldMk cId="0" sldId="259"/>
        </pc:sldMkLst>
        <pc:picChg chg="mod">
          <ac:chgData name="堀田 一海" userId="f0d9348c0165ba7e" providerId="LiveId" clId="{FDA3594D-FBA2-48C3-8495-D6E57A51E68E}" dt="2021-03-08T15:16:30.357" v="418" actId="1076"/>
          <ac:picMkLst>
            <pc:docMk/>
            <pc:sldMk cId="0" sldId="259"/>
            <ac:picMk id="78" creationId="{00000000-0000-0000-0000-000000000000}"/>
          </ac:picMkLst>
        </pc:picChg>
      </pc:sldChg>
      <pc:sldChg chg="add del">
        <pc:chgData name="堀田 一海" userId="f0d9348c0165ba7e" providerId="LiveId" clId="{FDA3594D-FBA2-48C3-8495-D6E57A51E68E}" dt="2021-03-08T15:17:06.301" v="464" actId="47"/>
        <pc:sldMkLst>
          <pc:docMk/>
          <pc:sldMk cId="0" sldId="260"/>
        </pc:sldMkLst>
      </pc:sldChg>
      <pc:sldChg chg="del">
        <pc:chgData name="堀田 一海" userId="f0d9348c0165ba7e" providerId="LiveId" clId="{FDA3594D-FBA2-48C3-8495-D6E57A51E68E}" dt="2021-03-08T14:52:48.920" v="19" actId="47"/>
        <pc:sldMkLst>
          <pc:docMk/>
          <pc:sldMk cId="3152610213" sldId="337"/>
        </pc:sldMkLst>
      </pc:sldChg>
      <pc:sldChg chg="del">
        <pc:chgData name="堀田 一海" userId="f0d9348c0165ba7e" providerId="LiveId" clId="{FDA3594D-FBA2-48C3-8495-D6E57A51E68E}" dt="2021-03-08T14:52:56.378" v="20" actId="47"/>
        <pc:sldMkLst>
          <pc:docMk/>
          <pc:sldMk cId="2078917042" sldId="338"/>
        </pc:sldMkLst>
      </pc:sldChg>
      <pc:sldChg chg="del">
        <pc:chgData name="堀田 一海" userId="f0d9348c0165ba7e" providerId="LiveId" clId="{FDA3594D-FBA2-48C3-8495-D6E57A51E68E}" dt="2021-03-08T14:52:57.212" v="21" actId="47"/>
        <pc:sldMkLst>
          <pc:docMk/>
          <pc:sldMk cId="4022761701" sldId="339"/>
        </pc:sldMkLst>
      </pc:sldChg>
      <pc:sldChg chg="add del">
        <pc:chgData name="堀田 一海" userId="f0d9348c0165ba7e" providerId="LiveId" clId="{FDA3594D-FBA2-48C3-8495-D6E57A51E68E}" dt="2021-03-08T15:08:27.800" v="36"/>
        <pc:sldMkLst>
          <pc:docMk/>
          <pc:sldMk cId="2864644386" sldId="340"/>
        </pc:sldMkLst>
      </pc:sldChg>
      <pc:sldChg chg="del">
        <pc:chgData name="堀田 一海" userId="f0d9348c0165ba7e" providerId="LiveId" clId="{FDA3594D-FBA2-48C3-8495-D6E57A51E68E}" dt="2021-03-08T14:52:29.494" v="18" actId="47"/>
        <pc:sldMkLst>
          <pc:docMk/>
          <pc:sldMk cId="1651350174" sldId="341"/>
        </pc:sldMkLst>
      </pc:sldChg>
      <pc:sldChg chg="del">
        <pc:chgData name="堀田 一海" userId="f0d9348c0165ba7e" providerId="LiveId" clId="{FDA3594D-FBA2-48C3-8495-D6E57A51E68E}" dt="2021-03-08T14:52:29.494" v="18" actId="47"/>
        <pc:sldMkLst>
          <pc:docMk/>
          <pc:sldMk cId="1612664920" sldId="342"/>
        </pc:sldMkLst>
      </pc:sldChg>
      <pc:sldChg chg="del">
        <pc:chgData name="堀田 一海" userId="f0d9348c0165ba7e" providerId="LiveId" clId="{FDA3594D-FBA2-48C3-8495-D6E57A51E68E}" dt="2021-03-08T14:52:29.494" v="18" actId="47"/>
        <pc:sldMkLst>
          <pc:docMk/>
          <pc:sldMk cId="4239574405" sldId="343"/>
        </pc:sldMkLst>
      </pc:sldChg>
      <pc:sldChg chg="del">
        <pc:chgData name="堀田 一海" userId="f0d9348c0165ba7e" providerId="LiveId" clId="{FDA3594D-FBA2-48C3-8495-D6E57A51E68E}" dt="2021-03-08T14:52:29.494" v="18" actId="47"/>
        <pc:sldMkLst>
          <pc:docMk/>
          <pc:sldMk cId="778463018" sldId="344"/>
        </pc:sldMkLst>
      </pc:sldChg>
      <pc:sldChg chg="del">
        <pc:chgData name="堀田 一海" userId="f0d9348c0165ba7e" providerId="LiveId" clId="{FDA3594D-FBA2-48C3-8495-D6E57A51E68E}" dt="2021-03-08T14:54:51.909" v="35" actId="47"/>
        <pc:sldMkLst>
          <pc:docMk/>
          <pc:sldMk cId="3282657205" sldId="347"/>
        </pc:sldMkLst>
      </pc:sldChg>
      <pc:sldChg chg="del">
        <pc:chgData name="堀田 一海" userId="f0d9348c0165ba7e" providerId="LiveId" clId="{FDA3594D-FBA2-48C3-8495-D6E57A51E68E}" dt="2021-03-08T14:52:29.494" v="18" actId="47"/>
        <pc:sldMkLst>
          <pc:docMk/>
          <pc:sldMk cId="2402559693" sldId="348"/>
        </pc:sldMkLst>
      </pc:sldChg>
      <pc:sldChg chg="del">
        <pc:chgData name="堀田 一海" userId="f0d9348c0165ba7e" providerId="LiveId" clId="{FDA3594D-FBA2-48C3-8495-D6E57A51E68E}" dt="2021-03-08T14:53:15.628" v="22" actId="47"/>
        <pc:sldMkLst>
          <pc:docMk/>
          <pc:sldMk cId="2156836182" sldId="349"/>
        </pc:sldMkLst>
      </pc:sldChg>
      <pc:sldChg chg="add del">
        <pc:chgData name="堀田 一海" userId="f0d9348c0165ba7e" providerId="LiveId" clId="{FDA3594D-FBA2-48C3-8495-D6E57A51E68E}" dt="2021-03-08T15:08:27.800" v="36"/>
        <pc:sldMkLst>
          <pc:docMk/>
          <pc:sldMk cId="560856946" sldId="353"/>
        </pc:sldMkLst>
      </pc:sldChg>
      <pc:sldChg chg="add del">
        <pc:chgData name="堀田 一海" userId="f0d9348c0165ba7e" providerId="LiveId" clId="{FDA3594D-FBA2-48C3-8495-D6E57A51E68E}" dt="2021-03-08T15:08:27.800" v="36"/>
        <pc:sldMkLst>
          <pc:docMk/>
          <pc:sldMk cId="1573459109" sldId="359"/>
        </pc:sldMkLst>
      </pc:sldChg>
      <pc:sldChg chg="delSp del mod">
        <pc:chgData name="堀田 一海" userId="f0d9348c0165ba7e" providerId="LiveId" clId="{FDA3594D-FBA2-48C3-8495-D6E57A51E68E}" dt="2021-03-08T14:54:51.909" v="35" actId="47"/>
        <pc:sldMkLst>
          <pc:docMk/>
          <pc:sldMk cId="2828648843" sldId="365"/>
        </pc:sldMkLst>
        <pc:spChg chg="del">
          <ac:chgData name="堀田 一海" userId="f0d9348c0165ba7e" providerId="LiveId" clId="{FDA3594D-FBA2-48C3-8495-D6E57A51E68E}" dt="2021-03-08T14:53:33.574" v="23" actId="478"/>
          <ac:spMkLst>
            <pc:docMk/>
            <pc:sldMk cId="2828648843" sldId="365"/>
            <ac:spMk id="6" creationId="{835439B3-2A32-47CD-977F-624C011DC6DC}"/>
          </ac:spMkLst>
        </pc:spChg>
        <pc:spChg chg="del">
          <ac:chgData name="堀田 一海" userId="f0d9348c0165ba7e" providerId="LiveId" clId="{FDA3594D-FBA2-48C3-8495-D6E57A51E68E}" dt="2021-03-08T14:53:33.574" v="23" actId="478"/>
          <ac:spMkLst>
            <pc:docMk/>
            <pc:sldMk cId="2828648843" sldId="365"/>
            <ac:spMk id="8" creationId="{CACADE62-9F68-46F8-B0A5-979DE956CE8F}"/>
          </ac:spMkLst>
        </pc:spChg>
        <pc:spChg chg="del">
          <ac:chgData name="堀田 一海" userId="f0d9348c0165ba7e" providerId="LiveId" clId="{FDA3594D-FBA2-48C3-8495-D6E57A51E68E}" dt="2021-03-08T14:53:33.574" v="23" actId="478"/>
          <ac:spMkLst>
            <pc:docMk/>
            <pc:sldMk cId="2828648843" sldId="365"/>
            <ac:spMk id="12" creationId="{1ED30B36-F94C-423A-9231-BB73832B6DAD}"/>
          </ac:spMkLst>
        </pc:spChg>
        <pc:spChg chg="del">
          <ac:chgData name="堀田 一海" userId="f0d9348c0165ba7e" providerId="LiveId" clId="{FDA3594D-FBA2-48C3-8495-D6E57A51E68E}" dt="2021-03-08T14:53:33.574" v="23" actId="478"/>
          <ac:spMkLst>
            <pc:docMk/>
            <pc:sldMk cId="2828648843" sldId="365"/>
            <ac:spMk id="18" creationId="{B2EC2C42-A9ED-45C8-8C51-6F4DC9CB1F05}"/>
          </ac:spMkLst>
        </pc:spChg>
        <pc:spChg chg="del">
          <ac:chgData name="堀田 一海" userId="f0d9348c0165ba7e" providerId="LiveId" clId="{FDA3594D-FBA2-48C3-8495-D6E57A51E68E}" dt="2021-03-08T14:53:33.574" v="23" actId="478"/>
          <ac:spMkLst>
            <pc:docMk/>
            <pc:sldMk cId="2828648843" sldId="365"/>
            <ac:spMk id="23" creationId="{721E2939-CC8B-433B-A37D-3767373B9008}"/>
          </ac:spMkLst>
        </pc:spChg>
        <pc:spChg chg="del">
          <ac:chgData name="堀田 一海" userId="f0d9348c0165ba7e" providerId="LiveId" clId="{FDA3594D-FBA2-48C3-8495-D6E57A51E68E}" dt="2021-03-08T14:53:33.574" v="23" actId="478"/>
          <ac:spMkLst>
            <pc:docMk/>
            <pc:sldMk cId="2828648843" sldId="365"/>
            <ac:spMk id="24" creationId="{4363620B-31CA-4831-A1CE-CBF7F6119C9D}"/>
          </ac:spMkLst>
        </pc:spChg>
        <pc:spChg chg="del">
          <ac:chgData name="堀田 一海" userId="f0d9348c0165ba7e" providerId="LiveId" clId="{FDA3594D-FBA2-48C3-8495-D6E57A51E68E}" dt="2021-03-08T14:53:33.574" v="23" actId="478"/>
          <ac:spMkLst>
            <pc:docMk/>
            <pc:sldMk cId="2828648843" sldId="365"/>
            <ac:spMk id="25" creationId="{CA4B74F4-093A-497C-AE91-B82E55A05090}"/>
          </ac:spMkLst>
        </pc:spChg>
        <pc:spChg chg="del">
          <ac:chgData name="堀田 一海" userId="f0d9348c0165ba7e" providerId="LiveId" clId="{FDA3594D-FBA2-48C3-8495-D6E57A51E68E}" dt="2021-03-08T14:53:33.574" v="23" actId="478"/>
          <ac:spMkLst>
            <pc:docMk/>
            <pc:sldMk cId="2828648843" sldId="365"/>
            <ac:spMk id="26" creationId="{46123DF2-CEB3-4C50-80A3-ED4E6EA4A8E2}"/>
          </ac:spMkLst>
        </pc:spChg>
        <pc:spChg chg="del">
          <ac:chgData name="堀田 一海" userId="f0d9348c0165ba7e" providerId="LiveId" clId="{FDA3594D-FBA2-48C3-8495-D6E57A51E68E}" dt="2021-03-08T14:53:33.574" v="23" actId="478"/>
          <ac:spMkLst>
            <pc:docMk/>
            <pc:sldMk cId="2828648843" sldId="365"/>
            <ac:spMk id="27" creationId="{5552BF1B-E9C5-48C8-B1AA-01506C8059EA}"/>
          </ac:spMkLst>
        </pc:spChg>
        <pc:spChg chg="del">
          <ac:chgData name="堀田 一海" userId="f0d9348c0165ba7e" providerId="LiveId" clId="{FDA3594D-FBA2-48C3-8495-D6E57A51E68E}" dt="2021-03-08T14:53:33.574" v="23" actId="478"/>
          <ac:spMkLst>
            <pc:docMk/>
            <pc:sldMk cId="2828648843" sldId="365"/>
            <ac:spMk id="28" creationId="{3B64E288-8375-4DE4-B240-3E6D0645BF22}"/>
          </ac:spMkLst>
        </pc:spChg>
        <pc:spChg chg="del">
          <ac:chgData name="堀田 一海" userId="f0d9348c0165ba7e" providerId="LiveId" clId="{FDA3594D-FBA2-48C3-8495-D6E57A51E68E}" dt="2021-03-08T14:53:34.831" v="24" actId="478"/>
          <ac:spMkLst>
            <pc:docMk/>
            <pc:sldMk cId="2828648843" sldId="365"/>
            <ac:spMk id="30" creationId="{CC61D1C5-20D9-4C1A-B8F8-A69F35F3EE62}"/>
          </ac:spMkLst>
        </pc:spChg>
        <pc:spChg chg="del">
          <ac:chgData name="堀田 一海" userId="f0d9348c0165ba7e" providerId="LiveId" clId="{FDA3594D-FBA2-48C3-8495-D6E57A51E68E}" dt="2021-03-08T14:53:33.574" v="23" actId="478"/>
          <ac:spMkLst>
            <pc:docMk/>
            <pc:sldMk cId="2828648843" sldId="365"/>
            <ac:spMk id="31" creationId="{66EEC525-55CC-4C87-9DDF-87423D7ECD87}"/>
          </ac:spMkLst>
        </pc:spChg>
        <pc:spChg chg="del">
          <ac:chgData name="堀田 一海" userId="f0d9348c0165ba7e" providerId="LiveId" clId="{FDA3594D-FBA2-48C3-8495-D6E57A51E68E}" dt="2021-03-08T14:53:33.574" v="23" actId="478"/>
          <ac:spMkLst>
            <pc:docMk/>
            <pc:sldMk cId="2828648843" sldId="365"/>
            <ac:spMk id="1025" creationId="{9A53B551-FDF1-44A0-9EBE-AA7124A979EF}"/>
          </ac:spMkLst>
        </pc:spChg>
        <pc:grpChg chg="del">
          <ac:chgData name="堀田 一海" userId="f0d9348c0165ba7e" providerId="LiveId" clId="{FDA3594D-FBA2-48C3-8495-D6E57A51E68E}" dt="2021-03-08T14:53:33.574" v="23" actId="478"/>
          <ac:grpSpMkLst>
            <pc:docMk/>
            <pc:sldMk cId="2828648843" sldId="365"/>
            <ac:grpSpMk id="9" creationId="{578645AB-97F0-4D7F-AB33-DC98AAE314C9}"/>
          </ac:grpSpMkLst>
        </pc:grpChg>
        <pc:grpChg chg="del">
          <ac:chgData name="堀田 一海" userId="f0d9348c0165ba7e" providerId="LiveId" clId="{FDA3594D-FBA2-48C3-8495-D6E57A51E68E}" dt="2021-03-08T14:53:33.574" v="23" actId="478"/>
          <ac:grpSpMkLst>
            <pc:docMk/>
            <pc:sldMk cId="2828648843" sldId="365"/>
            <ac:grpSpMk id="15" creationId="{5BB8F706-3881-486B-BB5F-3DCD09201A08}"/>
          </ac:grpSpMkLst>
        </pc:grpChg>
        <pc:grpChg chg="del">
          <ac:chgData name="堀田 一海" userId="f0d9348c0165ba7e" providerId="LiveId" clId="{FDA3594D-FBA2-48C3-8495-D6E57A51E68E}" dt="2021-03-08T14:53:33.574" v="23" actId="478"/>
          <ac:grpSpMkLst>
            <pc:docMk/>
            <pc:sldMk cId="2828648843" sldId="365"/>
            <ac:grpSpMk id="29" creationId="{CC3F75DA-0D01-4D3C-AF0E-202EAEE55A1B}"/>
          </ac:grpSpMkLst>
        </pc:grpChg>
        <pc:graphicFrameChg chg="del">
          <ac:chgData name="堀田 一海" userId="f0d9348c0165ba7e" providerId="LiveId" clId="{FDA3594D-FBA2-48C3-8495-D6E57A51E68E}" dt="2021-03-08T14:53:33.574" v="23" actId="478"/>
          <ac:graphicFrameMkLst>
            <pc:docMk/>
            <pc:sldMk cId="2828648843" sldId="365"/>
            <ac:graphicFrameMk id="22" creationId="{429EC404-FF38-43C5-82C8-24059EBCFE1F}"/>
          </ac:graphicFrameMkLst>
        </pc:graphicFrameChg>
        <pc:picChg chg="del">
          <ac:chgData name="堀田 一海" userId="f0d9348c0165ba7e" providerId="LiveId" clId="{FDA3594D-FBA2-48C3-8495-D6E57A51E68E}" dt="2021-03-08T14:53:33.574" v="23" actId="478"/>
          <ac:picMkLst>
            <pc:docMk/>
            <pc:sldMk cId="2828648843" sldId="365"/>
            <ac:picMk id="5" creationId="{2E5F65A0-55C7-4E8E-8DAB-3B61A982C893}"/>
          </ac:picMkLst>
        </pc:picChg>
        <pc:picChg chg="del">
          <ac:chgData name="堀田 一海" userId="f0d9348c0165ba7e" providerId="LiveId" clId="{FDA3594D-FBA2-48C3-8495-D6E57A51E68E}" dt="2021-03-08T14:53:33.574" v="23" actId="478"/>
          <ac:picMkLst>
            <pc:docMk/>
            <pc:sldMk cId="2828648843" sldId="365"/>
            <ac:picMk id="1026" creationId="{958F7621-6768-4C24-BE11-688978D1DD2B}"/>
          </ac:picMkLst>
        </pc:picChg>
        <pc:cxnChg chg="del">
          <ac:chgData name="堀田 一海" userId="f0d9348c0165ba7e" providerId="LiveId" clId="{FDA3594D-FBA2-48C3-8495-D6E57A51E68E}" dt="2021-03-08T14:53:33.574" v="23" actId="478"/>
          <ac:cxnSpMkLst>
            <pc:docMk/>
            <pc:sldMk cId="2828648843" sldId="365"/>
            <ac:cxnSpMk id="13" creationId="{82AF5B23-89FB-4E1F-ADA5-C6AE65C8BB82}"/>
          </ac:cxnSpMkLst>
        </pc:cxnChg>
      </pc:sldChg>
      <pc:sldChg chg="del">
        <pc:chgData name="堀田 一海" userId="f0d9348c0165ba7e" providerId="LiveId" clId="{FDA3594D-FBA2-48C3-8495-D6E57A51E68E}" dt="2021-03-08T14:52:29.494" v="18" actId="47"/>
        <pc:sldMkLst>
          <pc:docMk/>
          <pc:sldMk cId="2409476968" sldId="367"/>
        </pc:sldMkLst>
      </pc:sldChg>
      <pc:sldChg chg="del">
        <pc:chgData name="堀田 一海" userId="f0d9348c0165ba7e" providerId="LiveId" clId="{FDA3594D-FBA2-48C3-8495-D6E57A51E68E}" dt="2021-03-08T14:53:36.721" v="25" actId="47"/>
        <pc:sldMkLst>
          <pc:docMk/>
          <pc:sldMk cId="3908860850" sldId="369"/>
        </pc:sldMkLst>
      </pc:sldChg>
      <pc:sldChg chg="del">
        <pc:chgData name="堀田 一海" userId="f0d9348c0165ba7e" providerId="LiveId" clId="{FDA3594D-FBA2-48C3-8495-D6E57A51E68E}" dt="2021-03-08T14:52:29.494" v="18" actId="47"/>
        <pc:sldMkLst>
          <pc:docMk/>
          <pc:sldMk cId="1119919580" sldId="371"/>
        </pc:sldMkLst>
      </pc:sldChg>
      <pc:sldChg chg="del">
        <pc:chgData name="堀田 一海" userId="f0d9348c0165ba7e" providerId="LiveId" clId="{FDA3594D-FBA2-48C3-8495-D6E57A51E68E}" dt="2021-03-08T14:50:51.298" v="17" actId="47"/>
        <pc:sldMkLst>
          <pc:docMk/>
          <pc:sldMk cId="754218865" sldId="372"/>
        </pc:sldMkLst>
      </pc:sldChg>
      <pc:sldChg chg="del">
        <pc:chgData name="堀田 一海" userId="f0d9348c0165ba7e" providerId="LiveId" clId="{FDA3594D-FBA2-48C3-8495-D6E57A51E68E}" dt="2021-03-08T14:54:51.909" v="35" actId="47"/>
        <pc:sldMkLst>
          <pc:docMk/>
          <pc:sldMk cId="2646431608" sldId="375"/>
        </pc:sldMkLst>
      </pc:sldChg>
      <pc:sldChg chg="del">
        <pc:chgData name="堀田 一海" userId="f0d9348c0165ba7e" providerId="LiveId" clId="{FDA3594D-FBA2-48C3-8495-D6E57A51E68E}" dt="2021-03-08T14:54:51.909" v="35" actId="47"/>
        <pc:sldMkLst>
          <pc:docMk/>
          <pc:sldMk cId="1752169250" sldId="378"/>
        </pc:sldMkLst>
      </pc:sldChg>
      <pc:sldChg chg="del">
        <pc:chgData name="堀田 一海" userId="f0d9348c0165ba7e" providerId="LiveId" clId="{FDA3594D-FBA2-48C3-8495-D6E57A51E68E}" dt="2021-03-08T14:50:44.873" v="13" actId="47"/>
        <pc:sldMkLst>
          <pc:docMk/>
          <pc:sldMk cId="2536964836" sldId="385"/>
        </pc:sldMkLst>
      </pc:sldChg>
      <pc:sldChg chg="del">
        <pc:chgData name="堀田 一海" userId="f0d9348c0165ba7e" providerId="LiveId" clId="{FDA3594D-FBA2-48C3-8495-D6E57A51E68E}" dt="2021-03-08T14:50:47.800" v="14" actId="47"/>
        <pc:sldMkLst>
          <pc:docMk/>
          <pc:sldMk cId="1570791678" sldId="387"/>
        </pc:sldMkLst>
      </pc:sldChg>
      <pc:sldChg chg="del">
        <pc:chgData name="堀田 一海" userId="f0d9348c0165ba7e" providerId="LiveId" clId="{FDA3594D-FBA2-48C3-8495-D6E57A51E68E}" dt="2021-03-08T14:50:50.027" v="16" actId="47"/>
        <pc:sldMkLst>
          <pc:docMk/>
          <pc:sldMk cId="1616477187" sldId="388"/>
        </pc:sldMkLst>
      </pc:sldChg>
      <pc:sldChg chg="del">
        <pc:chgData name="堀田 一海" userId="f0d9348c0165ba7e" providerId="LiveId" clId="{FDA3594D-FBA2-48C3-8495-D6E57A51E68E}" dt="2021-03-08T14:50:48.887" v="15" actId="47"/>
        <pc:sldMkLst>
          <pc:docMk/>
          <pc:sldMk cId="2362138428" sldId="390"/>
        </pc:sldMkLst>
      </pc:sldChg>
      <pc:sldChg chg="add del">
        <pc:chgData name="堀田 一海" userId="f0d9348c0165ba7e" providerId="LiveId" clId="{FDA3594D-FBA2-48C3-8495-D6E57A51E68E}" dt="2021-03-08T15:08:27.800" v="36"/>
        <pc:sldMkLst>
          <pc:docMk/>
          <pc:sldMk cId="1671800659" sldId="391"/>
        </pc:sldMkLst>
      </pc:sldChg>
      <pc:sldChg chg="add del">
        <pc:chgData name="堀田 一海" userId="f0d9348c0165ba7e" providerId="LiveId" clId="{FDA3594D-FBA2-48C3-8495-D6E57A51E68E}" dt="2021-03-08T15:08:27.800" v="36"/>
        <pc:sldMkLst>
          <pc:docMk/>
          <pc:sldMk cId="2672009829" sldId="392"/>
        </pc:sldMkLst>
      </pc:sldChg>
      <pc:sldChg chg="del">
        <pc:chgData name="堀田 一海" userId="f0d9348c0165ba7e" providerId="LiveId" clId="{FDA3594D-FBA2-48C3-8495-D6E57A51E68E}" dt="2021-03-08T14:49:14.066" v="0" actId="47"/>
        <pc:sldMkLst>
          <pc:docMk/>
          <pc:sldMk cId="1651298759" sldId="405"/>
        </pc:sldMkLst>
      </pc:sldChg>
      <pc:sldChg chg="del">
        <pc:chgData name="堀田 一海" userId="f0d9348c0165ba7e" providerId="LiveId" clId="{FDA3594D-FBA2-48C3-8495-D6E57A51E68E}" dt="2021-03-08T14:49:14.066" v="0" actId="47"/>
        <pc:sldMkLst>
          <pc:docMk/>
          <pc:sldMk cId="2641968595" sldId="408"/>
        </pc:sldMkLst>
      </pc:sldChg>
      <pc:sldChg chg="del">
        <pc:chgData name="堀田 一海" userId="f0d9348c0165ba7e" providerId="LiveId" clId="{FDA3594D-FBA2-48C3-8495-D6E57A51E68E}" dt="2021-03-08T14:50:38.441" v="12" actId="47"/>
        <pc:sldMkLst>
          <pc:docMk/>
          <pc:sldMk cId="2647607791" sldId="409"/>
        </pc:sldMkLst>
      </pc:sldChg>
      <pc:sldChg chg="del">
        <pc:chgData name="堀田 一海" userId="f0d9348c0165ba7e" providerId="LiveId" clId="{FDA3594D-FBA2-48C3-8495-D6E57A51E68E}" dt="2021-03-08T14:49:24.445" v="3" actId="47"/>
        <pc:sldMkLst>
          <pc:docMk/>
          <pc:sldMk cId="3218285806" sldId="410"/>
        </pc:sldMkLst>
      </pc:sldChg>
      <pc:sldChg chg="del">
        <pc:chgData name="堀田 一海" userId="f0d9348c0165ba7e" providerId="LiveId" clId="{FDA3594D-FBA2-48C3-8495-D6E57A51E68E}" dt="2021-03-08T14:49:14.066" v="0" actId="47"/>
        <pc:sldMkLst>
          <pc:docMk/>
          <pc:sldMk cId="988392813" sldId="413"/>
        </pc:sldMkLst>
      </pc:sldChg>
      <pc:sldChg chg="del">
        <pc:chgData name="堀田 一海" userId="f0d9348c0165ba7e" providerId="LiveId" clId="{FDA3594D-FBA2-48C3-8495-D6E57A51E68E}" dt="2021-03-08T14:49:17.178" v="1" actId="47"/>
        <pc:sldMkLst>
          <pc:docMk/>
          <pc:sldMk cId="1964836515" sldId="414"/>
        </pc:sldMkLst>
      </pc:sldChg>
      <pc:sldChg chg="addSp modSp mod">
        <pc:chgData name="堀田 一海" userId="f0d9348c0165ba7e" providerId="LiveId" clId="{FDA3594D-FBA2-48C3-8495-D6E57A51E68E}" dt="2021-03-08T14:50:03.574" v="11" actId="5793"/>
        <pc:sldMkLst>
          <pc:docMk/>
          <pc:sldMk cId="3759396922" sldId="415"/>
        </pc:sldMkLst>
        <pc:spChg chg="mod">
          <ac:chgData name="堀田 一海" userId="f0d9348c0165ba7e" providerId="LiveId" clId="{FDA3594D-FBA2-48C3-8495-D6E57A51E68E}" dt="2021-03-08T14:49:39.661" v="4" actId="164"/>
          <ac:spMkLst>
            <pc:docMk/>
            <pc:sldMk cId="3759396922" sldId="415"/>
            <ac:spMk id="2" creationId="{33EC5161-513F-4A53-AD52-E432C553836D}"/>
          </ac:spMkLst>
        </pc:spChg>
        <pc:spChg chg="mod">
          <ac:chgData name="堀田 一海" userId="f0d9348c0165ba7e" providerId="LiveId" clId="{FDA3594D-FBA2-48C3-8495-D6E57A51E68E}" dt="2021-03-08T14:49:39.661" v="4" actId="164"/>
          <ac:spMkLst>
            <pc:docMk/>
            <pc:sldMk cId="3759396922" sldId="415"/>
            <ac:spMk id="4" creationId="{AA52295C-CEFD-4A6B-88E5-2C28B688E08C}"/>
          </ac:spMkLst>
        </pc:spChg>
        <pc:spChg chg="mod">
          <ac:chgData name="堀田 一海" userId="f0d9348c0165ba7e" providerId="LiveId" clId="{FDA3594D-FBA2-48C3-8495-D6E57A51E68E}" dt="2021-03-08T14:50:03.574" v="11" actId="5793"/>
          <ac:spMkLst>
            <pc:docMk/>
            <pc:sldMk cId="3759396922" sldId="415"/>
            <ac:spMk id="10" creationId="{C0111A6C-8A55-4676-9DDD-44D7DC824AEA}"/>
          </ac:spMkLst>
        </pc:spChg>
        <pc:spChg chg="mod">
          <ac:chgData name="堀田 一海" userId="f0d9348c0165ba7e" providerId="LiveId" clId="{FDA3594D-FBA2-48C3-8495-D6E57A51E68E}" dt="2021-03-08T14:49:39.661" v="4" actId="164"/>
          <ac:spMkLst>
            <pc:docMk/>
            <pc:sldMk cId="3759396922" sldId="415"/>
            <ac:spMk id="13" creationId="{B6AD6C0A-4695-4DB7-B176-2B9CD6345EC9}"/>
          </ac:spMkLst>
        </pc:spChg>
        <pc:spChg chg="mod">
          <ac:chgData name="堀田 一海" userId="f0d9348c0165ba7e" providerId="LiveId" clId="{FDA3594D-FBA2-48C3-8495-D6E57A51E68E}" dt="2021-03-08T14:49:39.661" v="4" actId="164"/>
          <ac:spMkLst>
            <pc:docMk/>
            <pc:sldMk cId="3759396922" sldId="415"/>
            <ac:spMk id="21" creationId="{671A5641-DC04-486E-A2A6-68F32D31F586}"/>
          </ac:spMkLst>
        </pc:spChg>
        <pc:spChg chg="mod">
          <ac:chgData name="堀田 一海" userId="f0d9348c0165ba7e" providerId="LiveId" clId="{FDA3594D-FBA2-48C3-8495-D6E57A51E68E}" dt="2021-03-08T14:49:39.661" v="4" actId="164"/>
          <ac:spMkLst>
            <pc:docMk/>
            <pc:sldMk cId="3759396922" sldId="415"/>
            <ac:spMk id="23" creationId="{C02B62DD-DFE2-45C5-9C0B-9FB63D5D32B8}"/>
          </ac:spMkLst>
        </pc:spChg>
        <pc:spChg chg="mod">
          <ac:chgData name="堀田 一海" userId="f0d9348c0165ba7e" providerId="LiveId" clId="{FDA3594D-FBA2-48C3-8495-D6E57A51E68E}" dt="2021-03-08T14:49:39.661" v="4" actId="164"/>
          <ac:spMkLst>
            <pc:docMk/>
            <pc:sldMk cId="3759396922" sldId="415"/>
            <ac:spMk id="25" creationId="{7D01E46D-18CF-47BC-8819-8F5162E56799}"/>
          </ac:spMkLst>
        </pc:spChg>
        <pc:spChg chg="mod">
          <ac:chgData name="堀田 一海" userId="f0d9348c0165ba7e" providerId="LiveId" clId="{FDA3594D-FBA2-48C3-8495-D6E57A51E68E}" dt="2021-03-08T14:49:39.661" v="4" actId="164"/>
          <ac:spMkLst>
            <pc:docMk/>
            <pc:sldMk cId="3759396922" sldId="415"/>
            <ac:spMk id="29" creationId="{60226903-00BE-46A8-97D2-A2DD0ABB2933}"/>
          </ac:spMkLst>
        </pc:spChg>
        <pc:spChg chg="mod">
          <ac:chgData name="堀田 一海" userId="f0d9348c0165ba7e" providerId="LiveId" clId="{FDA3594D-FBA2-48C3-8495-D6E57A51E68E}" dt="2021-03-08T14:49:39.661" v="4" actId="164"/>
          <ac:spMkLst>
            <pc:docMk/>
            <pc:sldMk cId="3759396922" sldId="415"/>
            <ac:spMk id="31" creationId="{9604F4AC-7828-42FD-AD6C-94DF053C34C7}"/>
          </ac:spMkLst>
        </pc:spChg>
        <pc:spChg chg="mod">
          <ac:chgData name="堀田 一海" userId="f0d9348c0165ba7e" providerId="LiveId" clId="{FDA3594D-FBA2-48C3-8495-D6E57A51E68E}" dt="2021-03-08T14:49:39.661" v="4" actId="164"/>
          <ac:spMkLst>
            <pc:docMk/>
            <pc:sldMk cId="3759396922" sldId="415"/>
            <ac:spMk id="33" creationId="{2BD6C549-081D-46E3-B76C-831CF1EC956F}"/>
          </ac:spMkLst>
        </pc:spChg>
        <pc:spChg chg="mod">
          <ac:chgData name="堀田 一海" userId="f0d9348c0165ba7e" providerId="LiveId" clId="{FDA3594D-FBA2-48C3-8495-D6E57A51E68E}" dt="2021-03-08T14:49:39.661" v="4" actId="164"/>
          <ac:spMkLst>
            <pc:docMk/>
            <pc:sldMk cId="3759396922" sldId="415"/>
            <ac:spMk id="38" creationId="{3C09B59D-ACB9-43C4-A3DB-927715809A21}"/>
          </ac:spMkLst>
        </pc:spChg>
        <pc:spChg chg="mod">
          <ac:chgData name="堀田 一海" userId="f0d9348c0165ba7e" providerId="LiveId" clId="{FDA3594D-FBA2-48C3-8495-D6E57A51E68E}" dt="2021-03-08T14:49:39.661" v="4" actId="164"/>
          <ac:spMkLst>
            <pc:docMk/>
            <pc:sldMk cId="3759396922" sldId="415"/>
            <ac:spMk id="42" creationId="{C0A4C15E-A04E-4ECC-8973-FE211CF68F44}"/>
          </ac:spMkLst>
        </pc:spChg>
        <pc:spChg chg="mod">
          <ac:chgData name="堀田 一海" userId="f0d9348c0165ba7e" providerId="LiveId" clId="{FDA3594D-FBA2-48C3-8495-D6E57A51E68E}" dt="2021-03-08T14:49:39.661" v="4" actId="164"/>
          <ac:spMkLst>
            <pc:docMk/>
            <pc:sldMk cId="3759396922" sldId="415"/>
            <ac:spMk id="47" creationId="{CB536969-1978-4896-873E-764225D304B2}"/>
          </ac:spMkLst>
        </pc:spChg>
        <pc:spChg chg="mod">
          <ac:chgData name="堀田 一海" userId="f0d9348c0165ba7e" providerId="LiveId" clId="{FDA3594D-FBA2-48C3-8495-D6E57A51E68E}" dt="2021-03-08T14:49:39.661" v="4" actId="164"/>
          <ac:spMkLst>
            <pc:docMk/>
            <pc:sldMk cId="3759396922" sldId="415"/>
            <ac:spMk id="49" creationId="{F55A0D44-CED7-43DF-97BD-3BE41A6AF60D}"/>
          </ac:spMkLst>
        </pc:spChg>
        <pc:grpChg chg="add mod">
          <ac:chgData name="堀田 一海" userId="f0d9348c0165ba7e" providerId="LiveId" clId="{FDA3594D-FBA2-48C3-8495-D6E57A51E68E}" dt="2021-03-08T14:49:39.661" v="4" actId="164"/>
          <ac:grpSpMkLst>
            <pc:docMk/>
            <pc:sldMk cId="3759396922" sldId="415"/>
            <ac:grpSpMk id="3" creationId="{082A4E1C-8D9B-478F-A335-43F4577B2B00}"/>
          </ac:grpSpMkLst>
        </pc:grpChg>
        <pc:grpChg chg="mod">
          <ac:chgData name="堀田 一海" userId="f0d9348c0165ba7e" providerId="LiveId" clId="{FDA3594D-FBA2-48C3-8495-D6E57A51E68E}" dt="2021-03-08T14:49:39.661" v="4" actId="164"/>
          <ac:grpSpMkLst>
            <pc:docMk/>
            <pc:sldMk cId="3759396922" sldId="415"/>
            <ac:grpSpMk id="34" creationId="{C1A032A9-B063-4CBE-A406-3B0E5B4B510D}"/>
          </ac:grpSpMkLst>
        </pc:grpChg>
        <pc:grpChg chg="mod">
          <ac:chgData name="堀田 一海" userId="f0d9348c0165ba7e" providerId="LiveId" clId="{FDA3594D-FBA2-48C3-8495-D6E57A51E68E}" dt="2021-03-08T14:49:39.661" v="4" actId="164"/>
          <ac:grpSpMkLst>
            <pc:docMk/>
            <pc:sldMk cId="3759396922" sldId="415"/>
            <ac:grpSpMk id="43" creationId="{788323C6-56BA-4864-B691-97F20446A70A}"/>
          </ac:grpSpMkLst>
        </pc:grpChg>
        <pc:grpChg chg="mod">
          <ac:chgData name="堀田 一海" userId="f0d9348c0165ba7e" providerId="LiveId" clId="{FDA3594D-FBA2-48C3-8495-D6E57A51E68E}" dt="2021-03-08T14:49:39.661" v="4" actId="164"/>
          <ac:grpSpMkLst>
            <pc:docMk/>
            <pc:sldMk cId="3759396922" sldId="415"/>
            <ac:grpSpMk id="62" creationId="{23C2A933-3010-479C-80EA-5B76D79976A6}"/>
          </ac:grpSpMkLst>
        </pc:grpChg>
        <pc:picChg chg="mod">
          <ac:chgData name="堀田 一海" userId="f0d9348c0165ba7e" providerId="LiveId" clId="{FDA3594D-FBA2-48C3-8495-D6E57A51E68E}" dt="2021-03-08T14:49:39.661" v="4" actId="164"/>
          <ac:picMkLst>
            <pc:docMk/>
            <pc:sldMk cId="3759396922" sldId="415"/>
            <ac:picMk id="11" creationId="{ED80C797-45D4-4395-BF98-C40E3C2095F2}"/>
          </ac:picMkLst>
        </pc:picChg>
        <pc:picChg chg="mod">
          <ac:chgData name="堀田 一海" userId="f0d9348c0165ba7e" providerId="LiveId" clId="{FDA3594D-FBA2-48C3-8495-D6E57A51E68E}" dt="2021-03-08T14:49:39.661" v="4" actId="164"/>
          <ac:picMkLst>
            <pc:docMk/>
            <pc:sldMk cId="3759396922" sldId="415"/>
            <ac:picMk id="15" creationId="{2F39A708-AF38-4A52-9C50-CB9D3740D1AA}"/>
          </ac:picMkLst>
        </pc:picChg>
        <pc:picChg chg="mod">
          <ac:chgData name="堀田 一海" userId="f0d9348c0165ba7e" providerId="LiveId" clId="{FDA3594D-FBA2-48C3-8495-D6E57A51E68E}" dt="2021-03-08T14:49:39.661" v="4" actId="164"/>
          <ac:picMkLst>
            <pc:docMk/>
            <pc:sldMk cId="3759396922" sldId="415"/>
            <ac:picMk id="16" creationId="{D16F8DC4-78F4-405A-8E96-BF481B712A5E}"/>
          </ac:picMkLst>
        </pc:picChg>
        <pc:picChg chg="mod">
          <ac:chgData name="堀田 一海" userId="f0d9348c0165ba7e" providerId="LiveId" clId="{FDA3594D-FBA2-48C3-8495-D6E57A51E68E}" dt="2021-03-08T14:49:39.661" v="4" actId="164"/>
          <ac:picMkLst>
            <pc:docMk/>
            <pc:sldMk cId="3759396922" sldId="415"/>
            <ac:picMk id="18" creationId="{D4439EAB-8D24-48AF-B856-DEF933DB2759}"/>
          </ac:picMkLst>
        </pc:picChg>
        <pc:picChg chg="mod">
          <ac:chgData name="堀田 一海" userId="f0d9348c0165ba7e" providerId="LiveId" clId="{FDA3594D-FBA2-48C3-8495-D6E57A51E68E}" dt="2021-03-08T14:49:39.661" v="4" actId="164"/>
          <ac:picMkLst>
            <pc:docMk/>
            <pc:sldMk cId="3759396922" sldId="415"/>
            <ac:picMk id="35" creationId="{B264D0CF-DD18-4F62-95A5-2D501A8EF82F}"/>
          </ac:picMkLst>
        </pc:picChg>
        <pc:cxnChg chg="mod">
          <ac:chgData name="堀田 一海" userId="f0d9348c0165ba7e" providerId="LiveId" clId="{FDA3594D-FBA2-48C3-8495-D6E57A51E68E}" dt="2021-03-08T14:49:39.661" v="4" actId="164"/>
          <ac:cxnSpMkLst>
            <pc:docMk/>
            <pc:sldMk cId="3759396922" sldId="415"/>
            <ac:cxnSpMk id="5" creationId="{B638F278-BCEE-497F-935D-B81D3629CA81}"/>
          </ac:cxnSpMkLst>
        </pc:cxnChg>
        <pc:cxnChg chg="mod">
          <ac:chgData name="堀田 一海" userId="f0d9348c0165ba7e" providerId="LiveId" clId="{FDA3594D-FBA2-48C3-8495-D6E57A51E68E}" dt="2021-03-08T14:49:39.661" v="4" actId="164"/>
          <ac:cxnSpMkLst>
            <pc:docMk/>
            <pc:sldMk cId="3759396922" sldId="415"/>
            <ac:cxnSpMk id="37" creationId="{ACC57F0A-5A72-4DD8-91DA-A380016CDFF3}"/>
          </ac:cxnSpMkLst>
        </pc:cxnChg>
        <pc:cxnChg chg="mod">
          <ac:chgData name="堀田 一海" userId="f0d9348c0165ba7e" providerId="LiveId" clId="{FDA3594D-FBA2-48C3-8495-D6E57A51E68E}" dt="2021-03-08T14:49:39.661" v="4" actId="164"/>
          <ac:cxnSpMkLst>
            <pc:docMk/>
            <pc:sldMk cId="3759396922" sldId="415"/>
            <ac:cxnSpMk id="46" creationId="{CD4D2397-8382-44A3-8DE1-9AD74FC938D2}"/>
          </ac:cxnSpMkLst>
        </pc:cxnChg>
        <pc:cxnChg chg="mod">
          <ac:chgData name="堀田 一海" userId="f0d9348c0165ba7e" providerId="LiveId" clId="{FDA3594D-FBA2-48C3-8495-D6E57A51E68E}" dt="2021-03-08T14:49:39.661" v="4" actId="164"/>
          <ac:cxnSpMkLst>
            <pc:docMk/>
            <pc:sldMk cId="3759396922" sldId="415"/>
            <ac:cxnSpMk id="50" creationId="{8D6C5599-7741-4FB3-9D6D-FACBC108EB69}"/>
          </ac:cxnSpMkLst>
        </pc:cxnChg>
      </pc:sldChg>
      <pc:sldChg chg="del">
        <pc:chgData name="堀田 一海" userId="f0d9348c0165ba7e" providerId="LiveId" clId="{FDA3594D-FBA2-48C3-8495-D6E57A51E68E}" dt="2021-03-08T14:49:19.961" v="2" actId="47"/>
        <pc:sldMkLst>
          <pc:docMk/>
          <pc:sldMk cId="3803867833" sldId="417"/>
        </pc:sldMkLst>
      </pc:sldChg>
      <pc:sldChg chg="del">
        <pc:chgData name="堀田 一海" userId="f0d9348c0165ba7e" providerId="LiveId" clId="{FDA3594D-FBA2-48C3-8495-D6E57A51E68E}" dt="2021-03-08T14:53:43.256" v="26" actId="47"/>
        <pc:sldMkLst>
          <pc:docMk/>
          <pc:sldMk cId="1846882499" sldId="419"/>
        </pc:sldMkLst>
      </pc:sldChg>
      <pc:sldChg chg="del">
        <pc:chgData name="堀田 一海" userId="f0d9348c0165ba7e" providerId="LiveId" clId="{FDA3594D-FBA2-48C3-8495-D6E57A51E68E}" dt="2021-03-08T14:53:44.474" v="27" actId="47"/>
        <pc:sldMkLst>
          <pc:docMk/>
          <pc:sldMk cId="2480621864" sldId="420"/>
        </pc:sldMkLst>
      </pc:sldChg>
      <pc:sldChg chg="del">
        <pc:chgData name="堀田 一海" userId="f0d9348c0165ba7e" providerId="LiveId" clId="{FDA3594D-FBA2-48C3-8495-D6E57A51E68E}" dt="2021-03-08T14:49:14.066" v="0" actId="47"/>
        <pc:sldMkLst>
          <pc:docMk/>
          <pc:sldMk cId="3812179505" sldId="421"/>
        </pc:sldMkLst>
      </pc:sldChg>
      <pc:sldChg chg="del">
        <pc:chgData name="堀田 一海" userId="f0d9348c0165ba7e" providerId="LiveId" clId="{FDA3594D-FBA2-48C3-8495-D6E57A51E68E}" dt="2021-03-08T14:53:50.860" v="29" actId="47"/>
        <pc:sldMkLst>
          <pc:docMk/>
          <pc:sldMk cId="393435610" sldId="422"/>
        </pc:sldMkLst>
      </pc:sldChg>
      <pc:sldChg chg="del">
        <pc:chgData name="堀田 一海" userId="f0d9348c0165ba7e" providerId="LiveId" clId="{FDA3594D-FBA2-48C3-8495-D6E57A51E68E}" dt="2021-03-08T14:53:50.089" v="28" actId="47"/>
        <pc:sldMkLst>
          <pc:docMk/>
          <pc:sldMk cId="2053841810" sldId="423"/>
        </pc:sldMkLst>
      </pc:sldChg>
      <pc:sldChg chg="del">
        <pc:chgData name="堀田 一海" userId="f0d9348c0165ba7e" providerId="LiveId" clId="{FDA3594D-FBA2-48C3-8495-D6E57A51E68E}" dt="2021-03-08T14:54:01.752" v="30" actId="47"/>
        <pc:sldMkLst>
          <pc:docMk/>
          <pc:sldMk cId="1963018806" sldId="424"/>
        </pc:sldMkLst>
      </pc:sldChg>
      <pc:sldChg chg="add del">
        <pc:chgData name="堀田 一海" userId="f0d9348c0165ba7e" providerId="LiveId" clId="{FDA3594D-FBA2-48C3-8495-D6E57A51E68E}" dt="2021-03-08T14:54:51.909" v="35" actId="47"/>
        <pc:sldMkLst>
          <pc:docMk/>
          <pc:sldMk cId="2033132183" sldId="425"/>
        </pc:sldMkLst>
      </pc:sldChg>
      <pc:sldChg chg="add del">
        <pc:chgData name="堀田 一海" userId="f0d9348c0165ba7e" providerId="LiveId" clId="{FDA3594D-FBA2-48C3-8495-D6E57A51E68E}" dt="2021-03-08T14:54:51.909" v="35" actId="47"/>
        <pc:sldMkLst>
          <pc:docMk/>
          <pc:sldMk cId="1076247706" sldId="426"/>
        </pc:sldMkLst>
      </pc:sldChg>
      <pc:sldChg chg="add">
        <pc:chgData name="堀田 一海" userId="f0d9348c0165ba7e" providerId="LiveId" clId="{FDA3594D-FBA2-48C3-8495-D6E57A51E68E}" dt="2021-03-08T15:08:27.800" v="36"/>
        <pc:sldMkLst>
          <pc:docMk/>
          <pc:sldMk cId="282105153" sldId="428"/>
        </pc:sldMkLst>
      </pc:sldChg>
      <pc:sldChg chg="add">
        <pc:chgData name="堀田 一海" userId="f0d9348c0165ba7e" providerId="LiveId" clId="{FDA3594D-FBA2-48C3-8495-D6E57A51E68E}" dt="2021-03-08T15:08:27.800" v="36"/>
        <pc:sldMkLst>
          <pc:docMk/>
          <pc:sldMk cId="1595680998" sldId="429"/>
        </pc:sldMkLst>
      </pc:sldChg>
      <pc:sldChg chg="add">
        <pc:chgData name="堀田 一海" userId="f0d9348c0165ba7e" providerId="LiveId" clId="{FDA3594D-FBA2-48C3-8495-D6E57A51E68E}" dt="2021-03-08T15:08:27.800" v="36"/>
        <pc:sldMkLst>
          <pc:docMk/>
          <pc:sldMk cId="1273003028" sldId="430"/>
        </pc:sldMkLst>
      </pc:sldChg>
      <pc:sldChg chg="add">
        <pc:chgData name="堀田 一海" userId="f0d9348c0165ba7e" providerId="LiveId" clId="{FDA3594D-FBA2-48C3-8495-D6E57A51E68E}" dt="2021-03-08T15:08:27.800" v="36"/>
        <pc:sldMkLst>
          <pc:docMk/>
          <pc:sldMk cId="3735752754" sldId="431"/>
        </pc:sldMkLst>
      </pc:sldChg>
      <pc:sldChg chg="add">
        <pc:chgData name="堀田 一海" userId="f0d9348c0165ba7e" providerId="LiveId" clId="{FDA3594D-FBA2-48C3-8495-D6E57A51E68E}" dt="2021-03-08T15:08:27.800" v="36"/>
        <pc:sldMkLst>
          <pc:docMk/>
          <pc:sldMk cId="555667851" sldId="432"/>
        </pc:sldMkLst>
      </pc:sldChg>
      <pc:sldChg chg="modSp add mod">
        <pc:chgData name="堀田 一海" userId="f0d9348c0165ba7e" providerId="LiveId" clId="{FDA3594D-FBA2-48C3-8495-D6E57A51E68E}" dt="2021-03-08T15:19:34.050" v="566" actId="20577"/>
        <pc:sldMkLst>
          <pc:docMk/>
          <pc:sldMk cId="3463218760" sldId="433"/>
        </pc:sldMkLst>
        <pc:spChg chg="mod">
          <ac:chgData name="堀田 一海" userId="f0d9348c0165ba7e" providerId="LiveId" clId="{FDA3594D-FBA2-48C3-8495-D6E57A51E68E}" dt="2021-03-08T15:19:34.050" v="566" actId="20577"/>
          <ac:spMkLst>
            <pc:docMk/>
            <pc:sldMk cId="3463218760" sldId="433"/>
            <ac:spMk id="5" creationId="{D78D4BD0-7BF0-4FAF-825D-96C495DAFDB1}"/>
          </ac:spMkLst>
        </pc:spChg>
      </pc:sldChg>
      <pc:sldChg chg="add del">
        <pc:chgData name="堀田 一海" userId="f0d9348c0165ba7e" providerId="LiveId" clId="{FDA3594D-FBA2-48C3-8495-D6E57A51E68E}" dt="2021-03-08T15:16:17.766" v="414" actId="47"/>
        <pc:sldMkLst>
          <pc:docMk/>
          <pc:sldMk cId="0" sldId="434"/>
        </pc:sldMkLst>
      </pc:sldChg>
      <pc:sldChg chg="addSp delSp modSp add mod">
        <pc:chgData name="堀田 一海" userId="f0d9348c0165ba7e" providerId="LiveId" clId="{FDA3594D-FBA2-48C3-8495-D6E57A51E68E}" dt="2021-03-08T15:14:27.380" v="155" actId="20577"/>
        <pc:sldMkLst>
          <pc:docMk/>
          <pc:sldMk cId="4200967885" sldId="435"/>
        </pc:sldMkLst>
        <pc:spChg chg="mod">
          <ac:chgData name="堀田 一海" userId="f0d9348c0165ba7e" providerId="LiveId" clId="{FDA3594D-FBA2-48C3-8495-D6E57A51E68E}" dt="2021-03-08T15:14:27.380" v="155" actId="20577"/>
          <ac:spMkLst>
            <pc:docMk/>
            <pc:sldMk cId="4200967885" sldId="435"/>
            <ac:spMk id="2" creationId="{3D8F665F-AC91-4867-B139-A77407E34B92}"/>
          </ac:spMkLst>
        </pc:spChg>
        <pc:spChg chg="del">
          <ac:chgData name="堀田 一海" userId="f0d9348c0165ba7e" providerId="LiveId" clId="{FDA3594D-FBA2-48C3-8495-D6E57A51E68E}" dt="2021-03-08T15:13:49.194" v="40" actId="478"/>
          <ac:spMkLst>
            <pc:docMk/>
            <pc:sldMk cId="4200967885" sldId="435"/>
            <ac:spMk id="5" creationId="{AFB1F603-238C-4F7F-8061-F311EDCDAC5C}"/>
          </ac:spMkLst>
        </pc:spChg>
        <pc:spChg chg="del">
          <ac:chgData name="堀田 一海" userId="f0d9348c0165ba7e" providerId="LiveId" clId="{FDA3594D-FBA2-48C3-8495-D6E57A51E68E}" dt="2021-03-08T15:13:49.194" v="40" actId="478"/>
          <ac:spMkLst>
            <pc:docMk/>
            <pc:sldMk cId="4200967885" sldId="435"/>
            <ac:spMk id="13" creationId="{81FC8EBB-8645-49D9-8AA0-466B12D36F85}"/>
          </ac:spMkLst>
        </pc:spChg>
        <pc:spChg chg="del">
          <ac:chgData name="堀田 一海" userId="f0d9348c0165ba7e" providerId="LiveId" clId="{FDA3594D-FBA2-48C3-8495-D6E57A51E68E}" dt="2021-03-08T15:13:49.194" v="40" actId="478"/>
          <ac:spMkLst>
            <pc:docMk/>
            <pc:sldMk cId="4200967885" sldId="435"/>
            <ac:spMk id="14" creationId="{68510FED-F615-4D5F-9765-4FEF8DBAD4EA}"/>
          </ac:spMkLst>
        </pc:spChg>
        <pc:spChg chg="del">
          <ac:chgData name="堀田 一海" userId="f0d9348c0165ba7e" providerId="LiveId" clId="{FDA3594D-FBA2-48C3-8495-D6E57A51E68E}" dt="2021-03-08T15:13:49.194" v="40" actId="478"/>
          <ac:spMkLst>
            <pc:docMk/>
            <pc:sldMk cId="4200967885" sldId="435"/>
            <ac:spMk id="15" creationId="{544B43FB-6A0A-44D1-9C19-0EE30E986C0A}"/>
          </ac:spMkLst>
        </pc:spChg>
        <pc:spChg chg="del">
          <ac:chgData name="堀田 一海" userId="f0d9348c0165ba7e" providerId="LiveId" clId="{FDA3594D-FBA2-48C3-8495-D6E57A51E68E}" dt="2021-03-08T15:13:49.194" v="40" actId="478"/>
          <ac:spMkLst>
            <pc:docMk/>
            <pc:sldMk cId="4200967885" sldId="435"/>
            <ac:spMk id="16" creationId="{5D38F88E-5E25-4855-9565-3349522CD038}"/>
          </ac:spMkLst>
        </pc:spChg>
        <pc:spChg chg="del">
          <ac:chgData name="堀田 一海" userId="f0d9348c0165ba7e" providerId="LiveId" clId="{FDA3594D-FBA2-48C3-8495-D6E57A51E68E}" dt="2021-03-08T15:13:49.194" v="40" actId="478"/>
          <ac:spMkLst>
            <pc:docMk/>
            <pc:sldMk cId="4200967885" sldId="435"/>
            <ac:spMk id="17" creationId="{4A7923F5-C901-4C47-83F6-A276E988562D}"/>
          </ac:spMkLst>
        </pc:spChg>
        <pc:spChg chg="del">
          <ac:chgData name="堀田 一海" userId="f0d9348c0165ba7e" providerId="LiveId" clId="{FDA3594D-FBA2-48C3-8495-D6E57A51E68E}" dt="2021-03-08T15:13:49.194" v="40" actId="478"/>
          <ac:spMkLst>
            <pc:docMk/>
            <pc:sldMk cId="4200967885" sldId="435"/>
            <ac:spMk id="18" creationId="{7AC38899-EC7D-4EF3-9177-97D32551CF74}"/>
          </ac:spMkLst>
        </pc:spChg>
        <pc:grpChg chg="del">
          <ac:chgData name="堀田 一海" userId="f0d9348c0165ba7e" providerId="LiveId" clId="{FDA3594D-FBA2-48C3-8495-D6E57A51E68E}" dt="2021-03-08T15:13:49.194" v="40" actId="478"/>
          <ac:grpSpMkLst>
            <pc:docMk/>
            <pc:sldMk cId="4200967885" sldId="435"/>
            <ac:grpSpMk id="6" creationId="{6C96F4E7-C436-4E2C-9607-494C0A636BA9}"/>
          </ac:grpSpMkLst>
        </pc:grpChg>
        <pc:picChg chg="del">
          <ac:chgData name="堀田 一海" userId="f0d9348c0165ba7e" providerId="LiveId" clId="{FDA3594D-FBA2-48C3-8495-D6E57A51E68E}" dt="2021-03-08T15:13:49.194" v="40" actId="478"/>
          <ac:picMkLst>
            <pc:docMk/>
            <pc:sldMk cId="4200967885" sldId="435"/>
            <ac:picMk id="4" creationId="{A170FCD7-F1FD-44B3-9A1D-160755DAD671}"/>
          </ac:picMkLst>
        </pc:picChg>
        <pc:picChg chg="add mod">
          <ac:chgData name="堀田 一海" userId="f0d9348c0165ba7e" providerId="LiveId" clId="{FDA3594D-FBA2-48C3-8495-D6E57A51E68E}" dt="2021-03-08T15:13:59.107" v="44" actId="14100"/>
          <ac:picMkLst>
            <pc:docMk/>
            <pc:sldMk cId="4200967885" sldId="435"/>
            <ac:picMk id="19" creationId="{94293A70-4DA1-458E-BB92-44CE73FA7EB8}"/>
          </ac:picMkLst>
        </pc:picChg>
      </pc:sldChg>
      <pc:sldChg chg="addSp delSp modSp new mod">
        <pc:chgData name="堀田 一海" userId="f0d9348c0165ba7e" providerId="LiveId" clId="{FDA3594D-FBA2-48C3-8495-D6E57A51E68E}" dt="2021-03-08T15:15:32.165" v="354" actId="20577"/>
        <pc:sldMkLst>
          <pc:docMk/>
          <pc:sldMk cId="3065942" sldId="436"/>
        </pc:sldMkLst>
        <pc:spChg chg="mod">
          <ac:chgData name="堀田 一海" userId="f0d9348c0165ba7e" providerId="LiveId" clId="{FDA3594D-FBA2-48C3-8495-D6E57A51E68E}" dt="2021-03-08T15:15:32.165" v="354" actId="20577"/>
          <ac:spMkLst>
            <pc:docMk/>
            <pc:sldMk cId="3065942" sldId="436"/>
            <ac:spMk id="2" creationId="{EC0D41AC-BEF8-40A6-9413-8B73BB92415C}"/>
          </ac:spMkLst>
        </pc:spChg>
        <pc:spChg chg="del">
          <ac:chgData name="堀田 一海" userId="f0d9348c0165ba7e" providerId="LiveId" clId="{FDA3594D-FBA2-48C3-8495-D6E57A51E68E}" dt="2021-03-08T15:14:39.494" v="160" actId="478"/>
          <ac:spMkLst>
            <pc:docMk/>
            <pc:sldMk cId="3065942" sldId="436"/>
            <ac:spMk id="3" creationId="{2065B3DF-C6EF-4348-8770-9A395A32C0B1}"/>
          </ac:spMkLst>
        </pc:spChg>
        <pc:spChg chg="mod">
          <ac:chgData name="堀田 一海" userId="f0d9348c0165ba7e" providerId="LiveId" clId="{FDA3594D-FBA2-48C3-8495-D6E57A51E68E}" dt="2021-03-08T15:14:37.758" v="158"/>
          <ac:spMkLst>
            <pc:docMk/>
            <pc:sldMk cId="3065942" sldId="436"/>
            <ac:spMk id="7" creationId="{889A9FA0-2F8D-4720-8045-FE0DA1004102}"/>
          </ac:spMkLst>
        </pc:spChg>
        <pc:spChg chg="mod">
          <ac:chgData name="堀田 一海" userId="f0d9348c0165ba7e" providerId="LiveId" clId="{FDA3594D-FBA2-48C3-8495-D6E57A51E68E}" dt="2021-03-08T15:14:39.810" v="161"/>
          <ac:spMkLst>
            <pc:docMk/>
            <pc:sldMk cId="3065942" sldId="436"/>
            <ac:spMk id="11" creationId="{D2DD44CE-AA50-4B9D-B37E-8B136DBC59CE}"/>
          </ac:spMkLst>
        </pc:spChg>
        <pc:grpChg chg="add del mod">
          <ac:chgData name="堀田 一海" userId="f0d9348c0165ba7e" providerId="LiveId" clId="{FDA3594D-FBA2-48C3-8495-D6E57A51E68E}" dt="2021-03-08T15:14:38.360" v="159"/>
          <ac:grpSpMkLst>
            <pc:docMk/>
            <pc:sldMk cId="3065942" sldId="436"/>
            <ac:grpSpMk id="4" creationId="{9519058F-EC74-4DDC-9BC8-B45C4CC8921D}"/>
          </ac:grpSpMkLst>
        </pc:grpChg>
        <pc:grpChg chg="add mod">
          <ac:chgData name="堀田 一海" userId="f0d9348c0165ba7e" providerId="LiveId" clId="{FDA3594D-FBA2-48C3-8495-D6E57A51E68E}" dt="2021-03-08T15:14:43.836" v="163" actId="1076"/>
          <ac:grpSpMkLst>
            <pc:docMk/>
            <pc:sldMk cId="3065942" sldId="436"/>
            <ac:grpSpMk id="8" creationId="{DE6D3261-2722-4E3F-BC9C-7529090D09E4}"/>
          </ac:grpSpMkLst>
        </pc:grpChg>
        <pc:picChg chg="mod">
          <ac:chgData name="堀田 一海" userId="f0d9348c0165ba7e" providerId="LiveId" clId="{FDA3594D-FBA2-48C3-8495-D6E57A51E68E}" dt="2021-03-08T15:14:37.758" v="158"/>
          <ac:picMkLst>
            <pc:docMk/>
            <pc:sldMk cId="3065942" sldId="436"/>
            <ac:picMk id="5" creationId="{B2F642EB-6837-47BE-8EE5-82CAC7A76F2C}"/>
          </ac:picMkLst>
        </pc:picChg>
        <pc:picChg chg="mod">
          <ac:chgData name="堀田 一海" userId="f0d9348c0165ba7e" providerId="LiveId" clId="{FDA3594D-FBA2-48C3-8495-D6E57A51E68E}" dt="2021-03-08T15:14:37.758" v="158"/>
          <ac:picMkLst>
            <pc:docMk/>
            <pc:sldMk cId="3065942" sldId="436"/>
            <ac:picMk id="6" creationId="{603D9830-9C93-4C40-A9A9-5053D75B4AC3}"/>
          </ac:picMkLst>
        </pc:picChg>
        <pc:picChg chg="mod">
          <ac:chgData name="堀田 一海" userId="f0d9348c0165ba7e" providerId="LiveId" clId="{FDA3594D-FBA2-48C3-8495-D6E57A51E68E}" dt="2021-03-08T15:14:39.810" v="161"/>
          <ac:picMkLst>
            <pc:docMk/>
            <pc:sldMk cId="3065942" sldId="436"/>
            <ac:picMk id="9" creationId="{89AF6489-9A11-4087-9E42-7FD2170E179A}"/>
          </ac:picMkLst>
        </pc:picChg>
        <pc:picChg chg="mod">
          <ac:chgData name="堀田 一海" userId="f0d9348c0165ba7e" providerId="LiveId" clId="{FDA3594D-FBA2-48C3-8495-D6E57A51E68E}" dt="2021-03-08T15:14:39.810" v="161"/>
          <ac:picMkLst>
            <pc:docMk/>
            <pc:sldMk cId="3065942" sldId="436"/>
            <ac:picMk id="10" creationId="{967381B5-4D67-4846-BAA9-12759CD57C62}"/>
          </ac:picMkLst>
        </pc:picChg>
      </pc:sldChg>
      <pc:sldChg chg="addSp delSp modSp new mod">
        <pc:chgData name="堀田 一海" userId="f0d9348c0165ba7e" providerId="LiveId" clId="{FDA3594D-FBA2-48C3-8495-D6E57A51E68E}" dt="2021-03-08T15:16:14.543" v="413" actId="1076"/>
        <pc:sldMkLst>
          <pc:docMk/>
          <pc:sldMk cId="2700095107" sldId="437"/>
        </pc:sldMkLst>
        <pc:spChg chg="mod">
          <ac:chgData name="堀田 一海" userId="f0d9348c0165ba7e" providerId="LiveId" clId="{FDA3594D-FBA2-48C3-8495-D6E57A51E68E}" dt="2021-03-08T15:15:59.553" v="393" actId="20577"/>
          <ac:spMkLst>
            <pc:docMk/>
            <pc:sldMk cId="2700095107" sldId="437"/>
            <ac:spMk id="2" creationId="{29C5DBAB-22A7-4D90-AC9A-BCC2C8D6F83C}"/>
          </ac:spMkLst>
        </pc:spChg>
        <pc:spChg chg="del">
          <ac:chgData name="堀田 一海" userId="f0d9348c0165ba7e" providerId="LiveId" clId="{FDA3594D-FBA2-48C3-8495-D6E57A51E68E}" dt="2021-03-08T15:15:41.931" v="357" actId="478"/>
          <ac:spMkLst>
            <pc:docMk/>
            <pc:sldMk cId="2700095107" sldId="437"/>
            <ac:spMk id="3" creationId="{2FDC7F31-7956-4D0E-8599-3787C1CA7EED}"/>
          </ac:spMkLst>
        </pc:spChg>
        <pc:spChg chg="add mod">
          <ac:chgData name="堀田 一海" userId="f0d9348c0165ba7e" providerId="LiveId" clId="{FDA3594D-FBA2-48C3-8495-D6E57A51E68E}" dt="2021-03-08T15:16:14.543" v="413" actId="1076"/>
          <ac:spMkLst>
            <pc:docMk/>
            <pc:sldMk cId="2700095107" sldId="437"/>
            <ac:spMk id="8" creationId="{4DA536CD-0D27-4B1A-9EF9-7FD548A091F9}"/>
          </ac:spMkLst>
        </pc:spChg>
        <pc:grpChg chg="add mod">
          <ac:chgData name="堀田 一海" userId="f0d9348c0165ba7e" providerId="LiveId" clId="{FDA3594D-FBA2-48C3-8495-D6E57A51E68E}" dt="2021-03-08T15:15:53.942" v="363" actId="1076"/>
          <ac:grpSpMkLst>
            <pc:docMk/>
            <pc:sldMk cId="2700095107" sldId="437"/>
            <ac:grpSpMk id="7" creationId="{4589D91B-6A44-4E54-B8C0-3F5825615441}"/>
          </ac:grpSpMkLst>
        </pc:grpChg>
        <pc:picChg chg="add mod">
          <ac:chgData name="堀田 一海" userId="f0d9348c0165ba7e" providerId="LiveId" clId="{FDA3594D-FBA2-48C3-8495-D6E57A51E68E}" dt="2021-03-08T15:15:49.699" v="360" actId="164"/>
          <ac:picMkLst>
            <pc:docMk/>
            <pc:sldMk cId="2700095107" sldId="437"/>
            <ac:picMk id="4" creationId="{5EBBAC24-88FA-4812-BA25-B60BD52B236D}"/>
          </ac:picMkLst>
        </pc:picChg>
        <pc:picChg chg="add mod">
          <ac:chgData name="堀田 一海" userId="f0d9348c0165ba7e" providerId="LiveId" clId="{FDA3594D-FBA2-48C3-8495-D6E57A51E68E}" dt="2021-03-08T15:15:49.699" v="360" actId="164"/>
          <ac:picMkLst>
            <pc:docMk/>
            <pc:sldMk cId="2700095107" sldId="437"/>
            <ac:picMk id="5" creationId="{F1681991-AD47-4B41-9BDD-DC533567E59D}"/>
          </ac:picMkLst>
        </pc:picChg>
        <pc:picChg chg="add mod">
          <ac:chgData name="堀田 一海" userId="f0d9348c0165ba7e" providerId="LiveId" clId="{FDA3594D-FBA2-48C3-8495-D6E57A51E68E}" dt="2021-03-08T15:15:49.699" v="360" actId="164"/>
          <ac:picMkLst>
            <pc:docMk/>
            <pc:sldMk cId="2700095107" sldId="437"/>
            <ac:picMk id="6" creationId="{671E3377-0436-48A3-AC4E-D9128740ACE8}"/>
          </ac:picMkLst>
        </pc:picChg>
      </pc:sldChg>
      <pc:sldChg chg="addSp delSp modSp new mod">
        <pc:chgData name="堀田 一海" userId="f0d9348c0165ba7e" providerId="LiveId" clId="{FDA3594D-FBA2-48C3-8495-D6E57A51E68E}" dt="2021-03-08T15:16:34.770" v="421" actId="1076"/>
        <pc:sldMkLst>
          <pc:docMk/>
          <pc:sldMk cId="163898942" sldId="438"/>
        </pc:sldMkLst>
        <pc:spChg chg="del">
          <ac:chgData name="堀田 一海" userId="f0d9348c0165ba7e" providerId="LiveId" clId="{FDA3594D-FBA2-48C3-8495-D6E57A51E68E}" dt="2021-03-08T15:16:28.118" v="416" actId="478"/>
          <ac:spMkLst>
            <pc:docMk/>
            <pc:sldMk cId="163898942" sldId="438"/>
            <ac:spMk id="2" creationId="{6B1A0073-3733-44E1-9AC9-2989A464987C}"/>
          </ac:spMkLst>
        </pc:spChg>
        <pc:spChg chg="del">
          <ac:chgData name="堀田 一海" userId="f0d9348c0165ba7e" providerId="LiveId" clId="{FDA3594D-FBA2-48C3-8495-D6E57A51E68E}" dt="2021-03-08T15:16:28.118" v="416" actId="478"/>
          <ac:spMkLst>
            <pc:docMk/>
            <pc:sldMk cId="163898942" sldId="438"/>
            <ac:spMk id="3" creationId="{B856EC2A-298F-4E12-A887-5AE5603B82BE}"/>
          </ac:spMkLst>
        </pc:spChg>
        <pc:spChg chg="add mod">
          <ac:chgData name="堀田 一海" userId="f0d9348c0165ba7e" providerId="LiveId" clId="{FDA3594D-FBA2-48C3-8495-D6E57A51E68E}" dt="2021-03-08T15:16:28.266" v="417"/>
          <ac:spMkLst>
            <pc:docMk/>
            <pc:sldMk cId="163898942" sldId="438"/>
            <ac:spMk id="4" creationId="{9EC65D25-DA1B-4824-BFED-F18BBF91EBB0}"/>
          </ac:spMkLst>
        </pc:spChg>
        <pc:picChg chg="add mod">
          <ac:chgData name="堀田 一海" userId="f0d9348c0165ba7e" providerId="LiveId" clId="{FDA3594D-FBA2-48C3-8495-D6E57A51E68E}" dt="2021-03-08T15:16:34.770" v="421" actId="1076"/>
          <ac:picMkLst>
            <pc:docMk/>
            <pc:sldMk cId="163898942" sldId="438"/>
            <ac:picMk id="5" creationId="{78C2789C-86AB-43C3-817C-C3B750D5C175}"/>
          </ac:picMkLst>
        </pc:picChg>
      </pc:sldChg>
      <pc:sldChg chg="addSp delSp modSp new mod">
        <pc:chgData name="堀田 一海" userId="f0d9348c0165ba7e" providerId="LiveId" clId="{FDA3594D-FBA2-48C3-8495-D6E57A51E68E}" dt="2021-03-08T15:17:08.162" v="465" actId="1076"/>
        <pc:sldMkLst>
          <pc:docMk/>
          <pc:sldMk cId="1114463745" sldId="439"/>
        </pc:sldMkLst>
        <pc:spChg chg="mod">
          <ac:chgData name="堀田 一海" userId="f0d9348c0165ba7e" providerId="LiveId" clId="{FDA3594D-FBA2-48C3-8495-D6E57A51E68E}" dt="2021-03-08T15:16:56.644" v="458" actId="20577"/>
          <ac:spMkLst>
            <pc:docMk/>
            <pc:sldMk cId="1114463745" sldId="439"/>
            <ac:spMk id="2" creationId="{3E8A6597-F55E-4116-8390-CE0F9DF8A15B}"/>
          </ac:spMkLst>
        </pc:spChg>
        <pc:spChg chg="del">
          <ac:chgData name="堀田 一海" userId="f0d9348c0165ba7e" providerId="LiveId" clId="{FDA3594D-FBA2-48C3-8495-D6E57A51E68E}" dt="2021-03-08T15:16:44.464" v="424" actId="478"/>
          <ac:spMkLst>
            <pc:docMk/>
            <pc:sldMk cId="1114463745" sldId="439"/>
            <ac:spMk id="3" creationId="{37BAE388-4E00-417B-A0A1-0C48B4D35270}"/>
          </ac:spMkLst>
        </pc:spChg>
        <pc:picChg chg="add mod">
          <ac:chgData name="堀田 一海" userId="f0d9348c0165ba7e" providerId="LiveId" clId="{FDA3594D-FBA2-48C3-8495-D6E57A51E68E}" dt="2021-03-08T15:17:08.162" v="465" actId="1076"/>
          <ac:picMkLst>
            <pc:docMk/>
            <pc:sldMk cId="1114463745" sldId="439"/>
            <ac:picMk id="4" creationId="{BCB9EE81-9341-431A-8E78-7CCE396F03C8}"/>
          </ac:picMkLst>
        </pc:picChg>
      </pc:sldChg>
      <pc:sldChg chg="addSp delSp modSp new mod">
        <pc:chgData name="堀田 一海" userId="f0d9348c0165ba7e" providerId="LiveId" clId="{FDA3594D-FBA2-48C3-8495-D6E57A51E68E}" dt="2021-03-08T15:19:19.990" v="541" actId="20577"/>
        <pc:sldMkLst>
          <pc:docMk/>
          <pc:sldMk cId="1065132094" sldId="440"/>
        </pc:sldMkLst>
        <pc:spChg chg="mod">
          <ac:chgData name="堀田 一海" userId="f0d9348c0165ba7e" providerId="LiveId" clId="{FDA3594D-FBA2-48C3-8495-D6E57A51E68E}" dt="2021-03-08T15:19:19.990" v="541" actId="20577"/>
          <ac:spMkLst>
            <pc:docMk/>
            <pc:sldMk cId="1065132094" sldId="440"/>
            <ac:spMk id="2" creationId="{D8CA81A6-C210-432D-BC32-88F3CD327E4C}"/>
          </ac:spMkLst>
        </pc:spChg>
        <pc:spChg chg="del">
          <ac:chgData name="堀田 一海" userId="f0d9348c0165ba7e" providerId="LiveId" clId="{FDA3594D-FBA2-48C3-8495-D6E57A51E68E}" dt="2021-03-08T15:18:51.542" v="467" actId="478"/>
          <ac:spMkLst>
            <pc:docMk/>
            <pc:sldMk cId="1065132094" sldId="440"/>
            <ac:spMk id="3" creationId="{D9918FD2-9707-4746-85F5-555BE280BEDC}"/>
          </ac:spMkLst>
        </pc:spChg>
        <pc:spChg chg="add del mod">
          <ac:chgData name="堀田 一海" userId="f0d9348c0165ba7e" providerId="LiveId" clId="{FDA3594D-FBA2-48C3-8495-D6E57A51E68E}" dt="2021-03-08T15:18:53.314" v="469"/>
          <ac:spMkLst>
            <pc:docMk/>
            <pc:sldMk cId="1065132094" sldId="440"/>
            <ac:spMk id="4" creationId="{DC56CD8B-5327-4E08-9C07-FC6B8A1C3ADF}"/>
          </ac:spMkLst>
        </pc:spChg>
        <pc:spChg chg="add del mod">
          <ac:chgData name="堀田 一海" userId="f0d9348c0165ba7e" providerId="LiveId" clId="{FDA3594D-FBA2-48C3-8495-D6E57A51E68E}" dt="2021-03-08T15:18:53.314" v="469"/>
          <ac:spMkLst>
            <pc:docMk/>
            <pc:sldMk cId="1065132094" sldId="440"/>
            <ac:spMk id="5" creationId="{0197D358-E88C-41FE-A444-E21BA2E99CCB}"/>
          </ac:spMkLst>
        </pc:spChg>
        <pc:spChg chg="add del mod">
          <ac:chgData name="堀田 一海" userId="f0d9348c0165ba7e" providerId="LiveId" clId="{FDA3594D-FBA2-48C3-8495-D6E57A51E68E}" dt="2021-03-08T15:18:53.314" v="469"/>
          <ac:spMkLst>
            <pc:docMk/>
            <pc:sldMk cId="1065132094" sldId="440"/>
            <ac:spMk id="6" creationId="{AF4D9863-42E8-4A25-83C9-2239A771B995}"/>
          </ac:spMkLst>
        </pc:spChg>
        <pc:spChg chg="add del mod">
          <ac:chgData name="堀田 一海" userId="f0d9348c0165ba7e" providerId="LiveId" clId="{FDA3594D-FBA2-48C3-8495-D6E57A51E68E}" dt="2021-03-08T15:18:53.314" v="469"/>
          <ac:spMkLst>
            <pc:docMk/>
            <pc:sldMk cId="1065132094" sldId="440"/>
            <ac:spMk id="7" creationId="{5E2EBC48-69D1-40BC-89DB-52B9DCEEAA8E}"/>
          </ac:spMkLst>
        </pc:spChg>
        <pc:spChg chg="add del mod">
          <ac:chgData name="堀田 一海" userId="f0d9348c0165ba7e" providerId="LiveId" clId="{FDA3594D-FBA2-48C3-8495-D6E57A51E68E}" dt="2021-03-08T15:18:53.314" v="469"/>
          <ac:spMkLst>
            <pc:docMk/>
            <pc:sldMk cId="1065132094" sldId="440"/>
            <ac:spMk id="9" creationId="{269526A1-85B4-4B99-9EB6-02BD88AB7571}"/>
          </ac:spMkLst>
        </pc:spChg>
        <pc:spChg chg="add del mod">
          <ac:chgData name="堀田 一海" userId="f0d9348c0165ba7e" providerId="LiveId" clId="{FDA3594D-FBA2-48C3-8495-D6E57A51E68E}" dt="2021-03-08T15:18:53.314" v="469"/>
          <ac:spMkLst>
            <pc:docMk/>
            <pc:sldMk cId="1065132094" sldId="440"/>
            <ac:spMk id="11" creationId="{3142CA4E-1D30-4574-8E68-D5C4C44F9651}"/>
          </ac:spMkLst>
        </pc:spChg>
        <pc:spChg chg="add del mod">
          <ac:chgData name="堀田 一海" userId="f0d9348c0165ba7e" providerId="LiveId" clId="{FDA3594D-FBA2-48C3-8495-D6E57A51E68E}" dt="2021-03-08T15:18:53.314" v="469"/>
          <ac:spMkLst>
            <pc:docMk/>
            <pc:sldMk cId="1065132094" sldId="440"/>
            <ac:spMk id="12" creationId="{D42E6BD3-D953-4ED0-BAA0-EA118436D4DB}"/>
          </ac:spMkLst>
        </pc:spChg>
        <pc:spChg chg="add del mod">
          <ac:chgData name="堀田 一海" userId="f0d9348c0165ba7e" providerId="LiveId" clId="{FDA3594D-FBA2-48C3-8495-D6E57A51E68E}" dt="2021-03-08T15:18:53.314" v="469"/>
          <ac:spMkLst>
            <pc:docMk/>
            <pc:sldMk cId="1065132094" sldId="440"/>
            <ac:spMk id="14" creationId="{812B379A-EFBC-4B6F-80CB-EAB467072C41}"/>
          </ac:spMkLst>
        </pc:spChg>
        <pc:spChg chg="add del mod">
          <ac:chgData name="堀田 一海" userId="f0d9348c0165ba7e" providerId="LiveId" clId="{FDA3594D-FBA2-48C3-8495-D6E57A51E68E}" dt="2021-03-08T15:18:53.314" v="469"/>
          <ac:spMkLst>
            <pc:docMk/>
            <pc:sldMk cId="1065132094" sldId="440"/>
            <ac:spMk id="15" creationId="{8787D99B-AC9C-41CC-AB43-A3B3B4D3B090}"/>
          </ac:spMkLst>
        </pc:spChg>
        <pc:spChg chg="add del mod">
          <ac:chgData name="堀田 一海" userId="f0d9348c0165ba7e" providerId="LiveId" clId="{FDA3594D-FBA2-48C3-8495-D6E57A51E68E}" dt="2021-03-08T15:18:53.314" v="469"/>
          <ac:spMkLst>
            <pc:docMk/>
            <pc:sldMk cId="1065132094" sldId="440"/>
            <ac:spMk id="19" creationId="{71DBE492-033E-4185-9277-801C5DB0C86E}"/>
          </ac:spMkLst>
        </pc:spChg>
        <pc:spChg chg="add del mod">
          <ac:chgData name="堀田 一海" userId="f0d9348c0165ba7e" providerId="LiveId" clId="{FDA3594D-FBA2-48C3-8495-D6E57A51E68E}" dt="2021-03-08T15:18:53.314" v="469"/>
          <ac:spMkLst>
            <pc:docMk/>
            <pc:sldMk cId="1065132094" sldId="440"/>
            <ac:spMk id="20" creationId="{0A53F844-5271-49EE-9B93-4A0C16656821}"/>
          </ac:spMkLst>
        </pc:spChg>
        <pc:spChg chg="add del mod">
          <ac:chgData name="堀田 一海" userId="f0d9348c0165ba7e" providerId="LiveId" clId="{FDA3594D-FBA2-48C3-8495-D6E57A51E68E}" dt="2021-03-08T15:18:53.314" v="469"/>
          <ac:spMkLst>
            <pc:docMk/>
            <pc:sldMk cId="1065132094" sldId="440"/>
            <ac:spMk id="21" creationId="{E24DD30D-CA63-4721-BECF-627A38004FF7}"/>
          </ac:spMkLst>
        </pc:spChg>
        <pc:spChg chg="add del mod">
          <ac:chgData name="堀田 一海" userId="f0d9348c0165ba7e" providerId="LiveId" clId="{FDA3594D-FBA2-48C3-8495-D6E57A51E68E}" dt="2021-03-08T15:18:53.314" v="469"/>
          <ac:spMkLst>
            <pc:docMk/>
            <pc:sldMk cId="1065132094" sldId="440"/>
            <ac:spMk id="22" creationId="{6C6F66F5-03F5-4BFA-82CF-524DA2475A9F}"/>
          </ac:spMkLst>
        </pc:spChg>
        <pc:spChg chg="add del mod">
          <ac:chgData name="堀田 一海" userId="f0d9348c0165ba7e" providerId="LiveId" clId="{FDA3594D-FBA2-48C3-8495-D6E57A51E68E}" dt="2021-03-08T15:18:53.314" v="469"/>
          <ac:spMkLst>
            <pc:docMk/>
            <pc:sldMk cId="1065132094" sldId="440"/>
            <ac:spMk id="24" creationId="{AEE29DB4-F0AA-40DF-A350-5C05F12BE28F}"/>
          </ac:spMkLst>
        </pc:spChg>
        <pc:spChg chg="add del mod">
          <ac:chgData name="堀田 一海" userId="f0d9348c0165ba7e" providerId="LiveId" clId="{FDA3594D-FBA2-48C3-8495-D6E57A51E68E}" dt="2021-03-08T15:18:53.314" v="469"/>
          <ac:spMkLst>
            <pc:docMk/>
            <pc:sldMk cId="1065132094" sldId="440"/>
            <ac:spMk id="26" creationId="{EDA9325D-1BF9-4361-A055-654D9D3F7D1B}"/>
          </ac:spMkLst>
        </pc:spChg>
        <pc:spChg chg="add del mod">
          <ac:chgData name="堀田 一海" userId="f0d9348c0165ba7e" providerId="LiveId" clId="{FDA3594D-FBA2-48C3-8495-D6E57A51E68E}" dt="2021-03-08T15:18:53.314" v="469"/>
          <ac:spMkLst>
            <pc:docMk/>
            <pc:sldMk cId="1065132094" sldId="440"/>
            <ac:spMk id="32" creationId="{2ABBEB34-CF97-492A-972E-7BC1B1C0C0B3}"/>
          </ac:spMkLst>
        </pc:spChg>
        <pc:picChg chg="add del mod">
          <ac:chgData name="堀田 一海" userId="f0d9348c0165ba7e" providerId="LiveId" clId="{FDA3594D-FBA2-48C3-8495-D6E57A51E68E}" dt="2021-03-08T15:18:53.314" v="469"/>
          <ac:picMkLst>
            <pc:docMk/>
            <pc:sldMk cId="1065132094" sldId="440"/>
            <ac:picMk id="16" creationId="{7B8C4DBE-E6B9-4C4D-800E-25E760BFD337}"/>
          </ac:picMkLst>
        </pc:picChg>
        <pc:picChg chg="add del mod">
          <ac:chgData name="堀田 一海" userId="f0d9348c0165ba7e" providerId="LiveId" clId="{FDA3594D-FBA2-48C3-8495-D6E57A51E68E}" dt="2021-03-08T15:18:53.314" v="469"/>
          <ac:picMkLst>
            <pc:docMk/>
            <pc:sldMk cId="1065132094" sldId="440"/>
            <ac:picMk id="17" creationId="{0CB73371-38DC-4F81-9043-0D37E8AB117C}"/>
          </ac:picMkLst>
        </pc:picChg>
        <pc:picChg chg="add del mod">
          <ac:chgData name="堀田 一海" userId="f0d9348c0165ba7e" providerId="LiveId" clId="{FDA3594D-FBA2-48C3-8495-D6E57A51E68E}" dt="2021-03-08T15:18:53.314" v="469"/>
          <ac:picMkLst>
            <pc:docMk/>
            <pc:sldMk cId="1065132094" sldId="440"/>
            <ac:picMk id="18" creationId="{EAC8C0BD-529A-4BC2-A66C-08B295D99DD1}"/>
          </ac:picMkLst>
        </pc:picChg>
        <pc:picChg chg="add mod">
          <ac:chgData name="堀田 一海" userId="f0d9348c0165ba7e" providerId="LiveId" clId="{FDA3594D-FBA2-48C3-8495-D6E57A51E68E}" dt="2021-03-08T15:19:02.338" v="475" actId="14100"/>
          <ac:picMkLst>
            <pc:docMk/>
            <pc:sldMk cId="1065132094" sldId="440"/>
            <ac:picMk id="33" creationId="{77CBA3B5-08C3-4448-8A08-3060AAFF2A03}"/>
          </ac:picMkLst>
        </pc:picChg>
        <pc:cxnChg chg="add del mod">
          <ac:chgData name="堀田 一海" userId="f0d9348c0165ba7e" providerId="LiveId" clId="{FDA3594D-FBA2-48C3-8495-D6E57A51E68E}" dt="2021-03-08T15:18:53.314" v="469"/>
          <ac:cxnSpMkLst>
            <pc:docMk/>
            <pc:sldMk cId="1065132094" sldId="440"/>
            <ac:cxnSpMk id="8" creationId="{2B6F7E8B-BF49-482F-9A64-5206F9771C3F}"/>
          </ac:cxnSpMkLst>
        </pc:cxnChg>
        <pc:cxnChg chg="add del mod">
          <ac:chgData name="堀田 一海" userId="f0d9348c0165ba7e" providerId="LiveId" clId="{FDA3594D-FBA2-48C3-8495-D6E57A51E68E}" dt="2021-03-08T15:18:53.314" v="469"/>
          <ac:cxnSpMkLst>
            <pc:docMk/>
            <pc:sldMk cId="1065132094" sldId="440"/>
            <ac:cxnSpMk id="10" creationId="{52239C09-33C1-4C56-A405-CA301CB92435}"/>
          </ac:cxnSpMkLst>
        </pc:cxnChg>
        <pc:cxnChg chg="add del mod">
          <ac:chgData name="堀田 一海" userId="f0d9348c0165ba7e" providerId="LiveId" clId="{FDA3594D-FBA2-48C3-8495-D6E57A51E68E}" dt="2021-03-08T15:18:53.314" v="469"/>
          <ac:cxnSpMkLst>
            <pc:docMk/>
            <pc:sldMk cId="1065132094" sldId="440"/>
            <ac:cxnSpMk id="13" creationId="{2FBCB950-DA76-45E9-8999-837AD84AF072}"/>
          </ac:cxnSpMkLst>
        </pc:cxnChg>
        <pc:cxnChg chg="add del mod">
          <ac:chgData name="堀田 一海" userId="f0d9348c0165ba7e" providerId="LiveId" clId="{FDA3594D-FBA2-48C3-8495-D6E57A51E68E}" dt="2021-03-08T15:18:53.314" v="469"/>
          <ac:cxnSpMkLst>
            <pc:docMk/>
            <pc:sldMk cId="1065132094" sldId="440"/>
            <ac:cxnSpMk id="23" creationId="{85B3B8F0-B050-4A9C-B327-1DA9D16E258A}"/>
          </ac:cxnSpMkLst>
        </pc:cxnChg>
        <pc:cxnChg chg="add del mod">
          <ac:chgData name="堀田 一海" userId="f0d9348c0165ba7e" providerId="LiveId" clId="{FDA3594D-FBA2-48C3-8495-D6E57A51E68E}" dt="2021-03-08T15:18:53.314" v="469"/>
          <ac:cxnSpMkLst>
            <pc:docMk/>
            <pc:sldMk cId="1065132094" sldId="440"/>
            <ac:cxnSpMk id="25" creationId="{049E0520-AFF0-4FC6-B994-E257CF7B46BF}"/>
          </ac:cxnSpMkLst>
        </pc:cxnChg>
        <pc:cxnChg chg="add del mod">
          <ac:chgData name="堀田 一海" userId="f0d9348c0165ba7e" providerId="LiveId" clId="{FDA3594D-FBA2-48C3-8495-D6E57A51E68E}" dt="2021-03-08T15:18:53.314" v="469"/>
          <ac:cxnSpMkLst>
            <pc:docMk/>
            <pc:sldMk cId="1065132094" sldId="440"/>
            <ac:cxnSpMk id="27" creationId="{C057C27A-F5A6-4AAB-857E-EFFF03660246}"/>
          </ac:cxnSpMkLst>
        </pc:cxnChg>
        <pc:cxnChg chg="add del mod">
          <ac:chgData name="堀田 一海" userId="f0d9348c0165ba7e" providerId="LiveId" clId="{FDA3594D-FBA2-48C3-8495-D6E57A51E68E}" dt="2021-03-08T15:18:53.314" v="469"/>
          <ac:cxnSpMkLst>
            <pc:docMk/>
            <pc:sldMk cId="1065132094" sldId="440"/>
            <ac:cxnSpMk id="28" creationId="{D7E8D2F1-6BBC-42CA-BC78-B399F5161048}"/>
          </ac:cxnSpMkLst>
        </pc:cxnChg>
        <pc:cxnChg chg="add del mod">
          <ac:chgData name="堀田 一海" userId="f0d9348c0165ba7e" providerId="LiveId" clId="{FDA3594D-FBA2-48C3-8495-D6E57A51E68E}" dt="2021-03-08T15:18:53.314" v="469"/>
          <ac:cxnSpMkLst>
            <pc:docMk/>
            <pc:sldMk cId="1065132094" sldId="440"/>
            <ac:cxnSpMk id="29" creationId="{DCCF9D90-AF5C-49E9-BB31-A1A0CE36A9A5}"/>
          </ac:cxnSpMkLst>
        </pc:cxnChg>
        <pc:cxnChg chg="add del mod">
          <ac:chgData name="堀田 一海" userId="f0d9348c0165ba7e" providerId="LiveId" clId="{FDA3594D-FBA2-48C3-8495-D6E57A51E68E}" dt="2021-03-08T15:18:53.314" v="469"/>
          <ac:cxnSpMkLst>
            <pc:docMk/>
            <pc:sldMk cId="1065132094" sldId="440"/>
            <ac:cxnSpMk id="30" creationId="{82023C9C-2298-431B-9693-150B67C68B20}"/>
          </ac:cxnSpMkLst>
        </pc:cxnChg>
        <pc:cxnChg chg="add del mod">
          <ac:chgData name="堀田 一海" userId="f0d9348c0165ba7e" providerId="LiveId" clId="{FDA3594D-FBA2-48C3-8495-D6E57A51E68E}" dt="2021-03-08T15:18:53.314" v="469"/>
          <ac:cxnSpMkLst>
            <pc:docMk/>
            <pc:sldMk cId="1065132094" sldId="440"/>
            <ac:cxnSpMk id="31" creationId="{0A6C5AFD-37F9-43E3-A4DA-D32E8C7479F4}"/>
          </ac:cxnSpMkLst>
        </pc:cxnChg>
      </pc:sldChg>
      <pc:sldChg chg="new del">
        <pc:chgData name="堀田 一海" userId="f0d9348c0165ba7e" providerId="LiveId" clId="{FDA3594D-FBA2-48C3-8495-D6E57A51E68E}" dt="2021-03-08T15:17:05.035" v="463" actId="47"/>
        <pc:sldMkLst>
          <pc:docMk/>
          <pc:sldMk cId="1467173054" sldId="440"/>
        </pc:sldMkLst>
      </pc:sldChg>
      <pc:sldChg chg="new del">
        <pc:chgData name="堀田 一海" userId="f0d9348c0165ba7e" providerId="LiveId" clId="{FDA3594D-FBA2-48C3-8495-D6E57A51E68E}" dt="2021-03-08T15:17:05.035" v="463" actId="47"/>
        <pc:sldMkLst>
          <pc:docMk/>
          <pc:sldMk cId="2196595076" sldId="44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7A8CC9-39C5-4AB7-8C7C-01A4F7251CBC}" type="datetimeFigureOut">
              <a:rPr lang="es-ES" smtClean="0"/>
              <a:t>08/03/2021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7A10B-ED41-4AA0-9F0E-232127CD27F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8498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7A10B-ED41-4AA0-9F0E-232127CD27FC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72973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7A10B-ED41-4AA0-9F0E-232127CD27FC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09214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7A10B-ED41-4AA0-9F0E-232127CD27FC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1831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7A10B-ED41-4AA0-9F0E-232127CD27FC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59143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7A10B-ED41-4AA0-9F0E-232127CD27FC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81792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7A10B-ED41-4AA0-9F0E-232127CD27FC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06060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7A10B-ED41-4AA0-9F0E-232127CD27FC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7570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7A10B-ED41-4AA0-9F0E-232127CD27FC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50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CA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7A10B-ED41-4AA0-9F0E-232127CD27FC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3124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7A10B-ED41-4AA0-9F0E-232127CD27FC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80420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7A10B-ED41-4AA0-9F0E-232127CD27FC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16279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7A10B-ED41-4AA0-9F0E-232127CD27FC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614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7A10B-ED41-4AA0-9F0E-232127CD27FC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6017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7A10B-ED41-4AA0-9F0E-232127CD27FC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907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7A10B-ED41-4AA0-9F0E-232127CD27FC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3357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7A10B-ED41-4AA0-9F0E-232127CD27FC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993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7A10B-ED41-4AA0-9F0E-232127CD27FC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2417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7A10B-ED41-4AA0-9F0E-232127CD27FC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1384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E7A10B-ED41-4AA0-9F0E-232127CD27FC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7964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D6D25CE7-3F0A-42A0-8515-69249A11B047}"/>
              </a:ext>
            </a:extLst>
          </p:cNvPr>
          <p:cNvSpPr/>
          <p:nvPr userDrawn="1"/>
        </p:nvSpPr>
        <p:spPr>
          <a:xfrm>
            <a:off x="0" y="5539154"/>
            <a:ext cx="12192000" cy="1318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タイトル 7">
            <a:extLst>
              <a:ext uri="{FF2B5EF4-FFF2-40B4-BE49-F238E27FC236}">
                <a16:creationId xmlns:a16="http://schemas.microsoft.com/office/drawing/2014/main" id="{FBB1D6C8-88FC-4B61-A29A-7F481CD69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1550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DED25B3-D636-496A-B03A-8C6DB1C621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79"/>
          <a:stretch/>
        </p:blipFill>
        <p:spPr>
          <a:xfrm>
            <a:off x="10278627" y="145360"/>
            <a:ext cx="1913373" cy="1759640"/>
          </a:xfrm>
          <a:prstGeom prst="rect">
            <a:avLst/>
          </a:prstGeom>
        </p:spPr>
      </p:pic>
      <p:pic>
        <p:nvPicPr>
          <p:cNvPr id="10" name="Imagen 7">
            <a:extLst>
              <a:ext uri="{FF2B5EF4-FFF2-40B4-BE49-F238E27FC236}">
                <a16:creationId xmlns:a16="http://schemas.microsoft.com/office/drawing/2014/main" id="{D9E1EA86-E24D-4A4B-8941-1F855363230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6" y="6056938"/>
            <a:ext cx="2082595" cy="5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28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21E4-FD3C-4435-99F3-A207CD71B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7CBD35-EA63-430A-B0DA-2AC4569333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319A8C-AE46-4E67-AD7C-D5F15D05D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0B4A7-F3F7-4348-AA60-FA73501CA86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3/8/2021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75C80-2515-4F26-87BA-ACBF52C3F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38EA0-06DF-48B1-8379-4F46ED781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5E734-1A0A-4878-BC21-0424C8729ED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748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9D882F-DA7A-4E02-B629-72AD305741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29842-ED2B-4DD3-83A6-CEFE2E7799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A9CCD-82A7-4E99-B071-0EE393B6D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6A87B-6756-124B-842C-AEB5284FB1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3/8/2021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E9DB73-5A89-42BA-9B62-D84788431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D6798-AA9D-470B-923A-9784FECA0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5E734-1A0A-4878-BC21-0424C8729ED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3660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05FD5-1391-42F8-BDB6-4B98577FC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7D405-9E08-422D-AAAA-E8031428E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1C2CEB-10DB-4B97-BB10-3A891ECD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93C5B6-46D5-4818-B6AA-9498BE2C0844}" type="datetimeFigureOut">
              <a:rPr lang="en-CA" smtClean="0"/>
              <a:t>2021-03-08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39ABD-3F80-4671-BDE2-7F9F3C903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077CC-6970-42F0-9038-AEADB21E9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13B54-AD1F-4E10-8304-984885D254C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5414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C343DC89-D1C2-4F12-A523-0A79CD3BD087}"/>
              </a:ext>
            </a:extLst>
          </p:cNvPr>
          <p:cNvSpPr/>
          <p:nvPr userDrawn="1"/>
        </p:nvSpPr>
        <p:spPr>
          <a:xfrm>
            <a:off x="0" y="0"/>
            <a:ext cx="12192000" cy="1041400"/>
          </a:xfrm>
          <a:prstGeom prst="rect">
            <a:avLst/>
          </a:prstGeom>
          <a:solidFill>
            <a:srgbClr val="192B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44">
            <a:extLst>
              <a:ext uri="{FF2B5EF4-FFF2-40B4-BE49-F238E27FC236}">
                <a16:creationId xmlns:a16="http://schemas.microsoft.com/office/drawing/2014/main" id="{4951C5E6-66A8-4DCE-9082-E8501269D731}"/>
              </a:ext>
            </a:extLst>
          </p:cNvPr>
          <p:cNvSpPr/>
          <p:nvPr userDrawn="1"/>
        </p:nvSpPr>
        <p:spPr>
          <a:xfrm>
            <a:off x="0" y="6456464"/>
            <a:ext cx="12192000" cy="400110"/>
          </a:xfrm>
          <a:prstGeom prst="rect">
            <a:avLst/>
          </a:prstGeom>
          <a:solidFill>
            <a:srgbClr val="192B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0" name="Group 34">
            <a:extLst>
              <a:ext uri="{FF2B5EF4-FFF2-40B4-BE49-F238E27FC236}">
                <a16:creationId xmlns:a16="http://schemas.microsoft.com/office/drawing/2014/main" id="{0EE79E6E-63A4-435C-BD02-C658119C5369}"/>
              </a:ext>
            </a:extLst>
          </p:cNvPr>
          <p:cNvGrpSpPr/>
          <p:nvPr userDrawn="1"/>
        </p:nvGrpSpPr>
        <p:grpSpPr>
          <a:xfrm>
            <a:off x="184134" y="6566572"/>
            <a:ext cx="2486719" cy="182746"/>
            <a:chOff x="9163034" y="6569777"/>
            <a:chExt cx="2486719" cy="182746"/>
          </a:xfrm>
        </p:grpSpPr>
        <p:sp>
          <p:nvSpPr>
            <p:cNvPr id="11" name="Oval 35">
              <a:extLst>
                <a:ext uri="{FF2B5EF4-FFF2-40B4-BE49-F238E27FC236}">
                  <a16:creationId xmlns:a16="http://schemas.microsoft.com/office/drawing/2014/main" id="{D30C051C-F3F3-4172-B54E-479DF3F9DD4C}"/>
                </a:ext>
              </a:extLst>
            </p:cNvPr>
            <p:cNvSpPr/>
            <p:nvPr/>
          </p:nvSpPr>
          <p:spPr>
            <a:xfrm>
              <a:off x="10158606" y="6569777"/>
              <a:ext cx="182746" cy="182746"/>
            </a:xfrm>
            <a:prstGeom prst="ellipse">
              <a:avLst/>
            </a:prstGeom>
            <a:solidFill>
              <a:srgbClr val="009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Oval 36">
              <a:extLst>
                <a:ext uri="{FF2B5EF4-FFF2-40B4-BE49-F238E27FC236}">
                  <a16:creationId xmlns:a16="http://schemas.microsoft.com/office/drawing/2014/main" id="{44F7BF7C-8749-437C-B1E3-19CF148CA07A}"/>
                </a:ext>
              </a:extLst>
            </p:cNvPr>
            <p:cNvSpPr/>
            <p:nvPr/>
          </p:nvSpPr>
          <p:spPr>
            <a:xfrm>
              <a:off x="10571560" y="6591300"/>
              <a:ext cx="139700" cy="139700"/>
            </a:xfrm>
            <a:prstGeom prst="ellipse">
              <a:avLst/>
            </a:prstGeom>
            <a:solidFill>
              <a:srgbClr val="009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Oval 37">
              <a:extLst>
                <a:ext uri="{FF2B5EF4-FFF2-40B4-BE49-F238E27FC236}">
                  <a16:creationId xmlns:a16="http://schemas.microsoft.com/office/drawing/2014/main" id="{770648B5-3BE5-4D49-B6F0-41F53FB3D97F}"/>
                </a:ext>
              </a:extLst>
            </p:cNvPr>
            <p:cNvSpPr/>
            <p:nvPr/>
          </p:nvSpPr>
          <p:spPr>
            <a:xfrm>
              <a:off x="9788696" y="6591299"/>
              <a:ext cx="139702" cy="139702"/>
            </a:xfrm>
            <a:prstGeom prst="ellipse">
              <a:avLst/>
            </a:prstGeom>
            <a:solidFill>
              <a:srgbClr val="016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Oval 38">
              <a:extLst>
                <a:ext uri="{FF2B5EF4-FFF2-40B4-BE49-F238E27FC236}">
                  <a16:creationId xmlns:a16="http://schemas.microsoft.com/office/drawing/2014/main" id="{AB2D7131-E05E-4D05-BAA8-B08F429D7F5D}"/>
                </a:ext>
              </a:extLst>
            </p:cNvPr>
            <p:cNvSpPr/>
            <p:nvPr/>
          </p:nvSpPr>
          <p:spPr>
            <a:xfrm>
              <a:off x="10941468" y="6619839"/>
              <a:ext cx="82623" cy="82623"/>
            </a:xfrm>
            <a:prstGeom prst="ellipse">
              <a:avLst/>
            </a:prstGeom>
            <a:solidFill>
              <a:srgbClr val="00C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Oval 39">
              <a:extLst>
                <a:ext uri="{FF2B5EF4-FFF2-40B4-BE49-F238E27FC236}">
                  <a16:creationId xmlns:a16="http://schemas.microsoft.com/office/drawing/2014/main" id="{DC12084F-C292-4F8C-AA8A-B691971070EC}"/>
                </a:ext>
              </a:extLst>
            </p:cNvPr>
            <p:cNvSpPr/>
            <p:nvPr/>
          </p:nvSpPr>
          <p:spPr>
            <a:xfrm>
              <a:off x="11254299" y="6619839"/>
              <a:ext cx="82623" cy="82623"/>
            </a:xfrm>
            <a:prstGeom prst="ellipse">
              <a:avLst/>
            </a:prstGeom>
            <a:solidFill>
              <a:srgbClr val="12F9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Oval 40">
              <a:extLst>
                <a:ext uri="{FF2B5EF4-FFF2-40B4-BE49-F238E27FC236}">
                  <a16:creationId xmlns:a16="http://schemas.microsoft.com/office/drawing/2014/main" id="{E2EF10AF-0747-44E2-9DBE-79D90513D2E4}"/>
                </a:ext>
              </a:extLst>
            </p:cNvPr>
            <p:cNvSpPr/>
            <p:nvPr/>
          </p:nvSpPr>
          <p:spPr>
            <a:xfrm>
              <a:off x="9475865" y="6619839"/>
              <a:ext cx="82623" cy="82623"/>
            </a:xfrm>
            <a:prstGeom prst="ellipse">
              <a:avLst/>
            </a:prstGeom>
            <a:solidFill>
              <a:srgbClr val="016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Oval 41">
              <a:extLst>
                <a:ext uri="{FF2B5EF4-FFF2-40B4-BE49-F238E27FC236}">
                  <a16:creationId xmlns:a16="http://schemas.microsoft.com/office/drawing/2014/main" id="{E99D88D5-4DDE-438B-9551-30A3A8777F8D}"/>
                </a:ext>
              </a:extLst>
            </p:cNvPr>
            <p:cNvSpPr/>
            <p:nvPr/>
          </p:nvSpPr>
          <p:spPr>
            <a:xfrm>
              <a:off x="9163034" y="6619839"/>
              <a:ext cx="82623" cy="82623"/>
            </a:xfrm>
            <a:prstGeom prst="ellipse">
              <a:avLst/>
            </a:prstGeom>
            <a:solidFill>
              <a:srgbClr val="2E3E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Oval 42">
              <a:extLst>
                <a:ext uri="{FF2B5EF4-FFF2-40B4-BE49-F238E27FC236}">
                  <a16:creationId xmlns:a16="http://schemas.microsoft.com/office/drawing/2014/main" id="{5F197F22-0E71-4112-96C8-76111F87321A}"/>
                </a:ext>
              </a:extLst>
            </p:cNvPr>
            <p:cNvSpPr/>
            <p:nvPr/>
          </p:nvSpPr>
          <p:spPr>
            <a:xfrm>
              <a:off x="11567130" y="6619839"/>
              <a:ext cx="82623" cy="826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9" name="タイトル 18">
            <a:extLst>
              <a:ext uri="{FF2B5EF4-FFF2-40B4-BE49-F238E27FC236}">
                <a16:creationId xmlns:a16="http://schemas.microsoft.com/office/drawing/2014/main" id="{1CB7F525-1D48-410E-BFE8-93946F437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7" y="53711"/>
            <a:ext cx="11971866" cy="933978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B11895-B55B-493A-922A-602391E3A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1769" y="6482982"/>
            <a:ext cx="545176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CA" dirty="0"/>
          </a:p>
        </p:txBody>
      </p:sp>
      <p:sp>
        <p:nvSpPr>
          <p:cNvPr id="21" name="テキスト プレースホルダー 20">
            <a:extLst>
              <a:ext uri="{FF2B5EF4-FFF2-40B4-BE49-F238E27FC236}">
                <a16:creationId xmlns:a16="http://schemas.microsoft.com/office/drawing/2014/main" id="{B6DA92A9-F250-4EF0-AB5B-DA3E3B9A2F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6757" y="1321175"/>
            <a:ext cx="9053281" cy="914400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</p:spTree>
    <p:extLst>
      <p:ext uri="{BB962C8B-B14F-4D97-AF65-F5344CB8AC3E}">
        <p14:creationId xmlns:p14="http://schemas.microsoft.com/office/powerpoint/2010/main" val="892097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E7476-F15A-49C7-94BB-1641A818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329FF-74B8-4771-8180-B5D4F5A3E4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EB8D5-3843-4421-BE2A-B011DBE7A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95582-76D6-7141-A52C-2C4DCDFCDD4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3/8/2021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34DDD-D8C1-4CBF-9CD2-2F7F2922E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53460-A1BC-40ED-886A-C1274366A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5E734-1A0A-4878-BC21-0424C8729ED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171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C8C71-C925-4264-8266-737CC3B37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1D2A0E-46F5-4BB0-AB24-F5C84CE66E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E8CE9-83BC-455C-BD76-31242F28B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A11DE-A499-45FA-8D86-AE58C10B6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5995-3426-0D49-BC64-A0255C3A7F7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3/8/2021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A1A96-82F6-4D18-BC9F-E32AD3B68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0A4E97-C024-4D53-9FB4-445C9F0A4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5E734-1A0A-4878-BC21-0424C8729ED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568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4C12B-638A-4944-92B7-4964CCEA2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86542-7414-435F-8888-EB409A637C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86177-CB91-433D-A2DD-FBC788E863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2A2E1F-568E-4DEF-9845-BBF4F6DB32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787598-EC90-4C5D-BA8A-A915D95009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DCB62F-FE0C-49C6-8CB5-5E41CAF6E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FB578-7E21-9349-B0D6-775F5FA76BF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3/8/2021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3A1010-D359-4AA5-A648-084003D68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890B01-7304-4231-AB5A-BA091004D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5E734-1A0A-4878-BC21-0424C8729ED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79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38EC9BCB-96C0-47FD-AA9B-A3E2A2FE6FB0}"/>
              </a:ext>
            </a:extLst>
          </p:cNvPr>
          <p:cNvSpPr/>
          <p:nvPr userDrawn="1"/>
        </p:nvSpPr>
        <p:spPr>
          <a:xfrm>
            <a:off x="0" y="0"/>
            <a:ext cx="12192000" cy="1041400"/>
          </a:xfrm>
          <a:prstGeom prst="rect">
            <a:avLst/>
          </a:prstGeom>
          <a:solidFill>
            <a:srgbClr val="192B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Rectangle 44">
            <a:extLst>
              <a:ext uri="{FF2B5EF4-FFF2-40B4-BE49-F238E27FC236}">
                <a16:creationId xmlns:a16="http://schemas.microsoft.com/office/drawing/2014/main" id="{393C63E3-2C4E-4ED8-96ED-EAB9C9A1E656}"/>
              </a:ext>
            </a:extLst>
          </p:cNvPr>
          <p:cNvSpPr/>
          <p:nvPr userDrawn="1"/>
        </p:nvSpPr>
        <p:spPr>
          <a:xfrm>
            <a:off x="0" y="6457890"/>
            <a:ext cx="12192000" cy="400110"/>
          </a:xfrm>
          <a:prstGeom prst="rect">
            <a:avLst/>
          </a:prstGeom>
          <a:solidFill>
            <a:srgbClr val="192B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8" name="Group 34">
            <a:extLst>
              <a:ext uri="{FF2B5EF4-FFF2-40B4-BE49-F238E27FC236}">
                <a16:creationId xmlns:a16="http://schemas.microsoft.com/office/drawing/2014/main" id="{DC3C366A-DFA4-4B0F-8A2D-52E3EABDA4D2}"/>
              </a:ext>
            </a:extLst>
          </p:cNvPr>
          <p:cNvGrpSpPr/>
          <p:nvPr userDrawn="1"/>
        </p:nvGrpSpPr>
        <p:grpSpPr>
          <a:xfrm>
            <a:off x="184134" y="6566572"/>
            <a:ext cx="2486719" cy="182746"/>
            <a:chOff x="9163034" y="6569777"/>
            <a:chExt cx="2486719" cy="182746"/>
          </a:xfrm>
        </p:grpSpPr>
        <p:sp>
          <p:nvSpPr>
            <p:cNvPr id="9" name="Oval 35">
              <a:extLst>
                <a:ext uri="{FF2B5EF4-FFF2-40B4-BE49-F238E27FC236}">
                  <a16:creationId xmlns:a16="http://schemas.microsoft.com/office/drawing/2014/main" id="{BE0448D6-428D-4150-81C2-11139BD53BED}"/>
                </a:ext>
              </a:extLst>
            </p:cNvPr>
            <p:cNvSpPr/>
            <p:nvPr/>
          </p:nvSpPr>
          <p:spPr>
            <a:xfrm>
              <a:off x="10158606" y="6569777"/>
              <a:ext cx="182746" cy="182746"/>
            </a:xfrm>
            <a:prstGeom prst="ellipse">
              <a:avLst/>
            </a:prstGeom>
            <a:solidFill>
              <a:srgbClr val="009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" name="Oval 36">
              <a:extLst>
                <a:ext uri="{FF2B5EF4-FFF2-40B4-BE49-F238E27FC236}">
                  <a16:creationId xmlns:a16="http://schemas.microsoft.com/office/drawing/2014/main" id="{FA91FB9C-7AAD-474B-A7E0-F54EDED8DD7F}"/>
                </a:ext>
              </a:extLst>
            </p:cNvPr>
            <p:cNvSpPr/>
            <p:nvPr/>
          </p:nvSpPr>
          <p:spPr>
            <a:xfrm>
              <a:off x="10571560" y="6591300"/>
              <a:ext cx="139700" cy="139700"/>
            </a:xfrm>
            <a:prstGeom prst="ellipse">
              <a:avLst/>
            </a:prstGeom>
            <a:solidFill>
              <a:srgbClr val="0096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Oval 37">
              <a:extLst>
                <a:ext uri="{FF2B5EF4-FFF2-40B4-BE49-F238E27FC236}">
                  <a16:creationId xmlns:a16="http://schemas.microsoft.com/office/drawing/2014/main" id="{DDD826F6-6770-46B1-8EC6-4F352470F279}"/>
                </a:ext>
              </a:extLst>
            </p:cNvPr>
            <p:cNvSpPr/>
            <p:nvPr/>
          </p:nvSpPr>
          <p:spPr>
            <a:xfrm>
              <a:off x="9788696" y="6591299"/>
              <a:ext cx="139702" cy="139702"/>
            </a:xfrm>
            <a:prstGeom prst="ellipse">
              <a:avLst/>
            </a:prstGeom>
            <a:solidFill>
              <a:srgbClr val="016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Oval 38">
              <a:extLst>
                <a:ext uri="{FF2B5EF4-FFF2-40B4-BE49-F238E27FC236}">
                  <a16:creationId xmlns:a16="http://schemas.microsoft.com/office/drawing/2014/main" id="{9FC8CBF7-3C2A-4ADE-978C-866FAEE61A93}"/>
                </a:ext>
              </a:extLst>
            </p:cNvPr>
            <p:cNvSpPr/>
            <p:nvPr/>
          </p:nvSpPr>
          <p:spPr>
            <a:xfrm>
              <a:off x="10941468" y="6619839"/>
              <a:ext cx="82623" cy="82623"/>
            </a:xfrm>
            <a:prstGeom prst="ellipse">
              <a:avLst/>
            </a:prstGeom>
            <a:solidFill>
              <a:srgbClr val="00CC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Oval 39">
              <a:extLst>
                <a:ext uri="{FF2B5EF4-FFF2-40B4-BE49-F238E27FC236}">
                  <a16:creationId xmlns:a16="http://schemas.microsoft.com/office/drawing/2014/main" id="{AE5CB223-A2EB-4BA9-85EC-D6D29B4BE04E}"/>
                </a:ext>
              </a:extLst>
            </p:cNvPr>
            <p:cNvSpPr/>
            <p:nvPr/>
          </p:nvSpPr>
          <p:spPr>
            <a:xfrm>
              <a:off x="11254299" y="6619839"/>
              <a:ext cx="82623" cy="82623"/>
            </a:xfrm>
            <a:prstGeom prst="ellipse">
              <a:avLst/>
            </a:prstGeom>
            <a:solidFill>
              <a:srgbClr val="12F9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4" name="Oval 40">
              <a:extLst>
                <a:ext uri="{FF2B5EF4-FFF2-40B4-BE49-F238E27FC236}">
                  <a16:creationId xmlns:a16="http://schemas.microsoft.com/office/drawing/2014/main" id="{6936BF0F-616B-49FF-8627-997BC60A5D39}"/>
                </a:ext>
              </a:extLst>
            </p:cNvPr>
            <p:cNvSpPr/>
            <p:nvPr/>
          </p:nvSpPr>
          <p:spPr>
            <a:xfrm>
              <a:off x="9475865" y="6619839"/>
              <a:ext cx="82623" cy="82623"/>
            </a:xfrm>
            <a:prstGeom prst="ellipse">
              <a:avLst/>
            </a:prstGeom>
            <a:solidFill>
              <a:srgbClr val="0168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Oval 41">
              <a:extLst>
                <a:ext uri="{FF2B5EF4-FFF2-40B4-BE49-F238E27FC236}">
                  <a16:creationId xmlns:a16="http://schemas.microsoft.com/office/drawing/2014/main" id="{841596F0-4EF8-453C-B6D7-8FDC5AB4A166}"/>
                </a:ext>
              </a:extLst>
            </p:cNvPr>
            <p:cNvSpPr/>
            <p:nvPr/>
          </p:nvSpPr>
          <p:spPr>
            <a:xfrm>
              <a:off x="9163034" y="6619839"/>
              <a:ext cx="82623" cy="82623"/>
            </a:xfrm>
            <a:prstGeom prst="ellipse">
              <a:avLst/>
            </a:prstGeom>
            <a:solidFill>
              <a:srgbClr val="2E3E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6" name="Oval 42">
              <a:extLst>
                <a:ext uri="{FF2B5EF4-FFF2-40B4-BE49-F238E27FC236}">
                  <a16:creationId xmlns:a16="http://schemas.microsoft.com/office/drawing/2014/main" id="{58F4AEEE-0431-4AA5-B209-1C4943638C14}"/>
                </a:ext>
              </a:extLst>
            </p:cNvPr>
            <p:cNvSpPr/>
            <p:nvPr/>
          </p:nvSpPr>
          <p:spPr>
            <a:xfrm>
              <a:off x="11567130" y="6619839"/>
              <a:ext cx="82623" cy="826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8" name="Título 17">
            <a:extLst>
              <a:ext uri="{FF2B5EF4-FFF2-40B4-BE49-F238E27FC236}">
                <a16:creationId xmlns:a16="http://schemas.microsoft.com/office/drawing/2014/main" id="{06C6E1FF-F34A-41E2-8BD0-5E3D7F16E25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66756" y="71925"/>
            <a:ext cx="10770051" cy="897552"/>
          </a:xfrm>
        </p:spPr>
        <p:txBody>
          <a:bodyPr>
            <a:normAutofit/>
          </a:bodyPr>
          <a:lstStyle/>
          <a:p>
            <a:endParaRPr lang="en-US" sz="38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Rectangle 3">
            <a:extLst>
              <a:ext uri="{FF2B5EF4-FFF2-40B4-BE49-F238E27FC236}">
                <a16:creationId xmlns:a16="http://schemas.microsoft.com/office/drawing/2014/main" id="{3F47D523-72BD-4D52-84C0-EF506817D1CA}"/>
              </a:ext>
            </a:extLst>
          </p:cNvPr>
          <p:cNvSpPr/>
          <p:nvPr userDrawn="1"/>
        </p:nvSpPr>
        <p:spPr>
          <a:xfrm>
            <a:off x="6096000" y="648866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フッター プレースホルダー 21">
            <a:extLst>
              <a:ext uri="{FF2B5EF4-FFF2-40B4-BE49-F238E27FC236}">
                <a16:creationId xmlns:a16="http://schemas.microsoft.com/office/drawing/2014/main" id="{B7B9019A-7667-4F7C-A65C-093297539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21662" y="6475382"/>
            <a:ext cx="5470338" cy="365125"/>
          </a:xfrm>
        </p:spPr>
        <p:txBody>
          <a:bodyPr/>
          <a:lstStyle/>
          <a:p>
            <a:endParaRPr lang="en-CA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2301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C904-0B3A-42AA-8AA1-6600AA128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F6199-EAD7-7243-8BE9-8F63EA5B981E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3/8/2021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EECEC8-59C5-4A0A-948A-4EAD236CD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E03CB-617D-4BDF-B9F8-C93170F89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5E734-1A0A-4878-BC21-0424C8729ED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044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8B338-38EC-4DEB-8A8A-DA34669D6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29CAD-0BB4-4717-9060-761BDB74D4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316BC-ADB7-45C3-A868-F2B2861A7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C8B2B1-B1AA-47EC-B911-C95018849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5FFB4-827C-DE44-A38E-4DC59AA9AE7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3/8/2021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B1026-25F7-4747-B742-95B525C67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44E722-FC06-4227-8D94-108F7C999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5E734-1A0A-4878-BC21-0424C8729ED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058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3FEA1-E1E8-4DC1-AA04-DA25241D9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8D9BBD-ABFE-4E77-BABA-E0E8CA3747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702C39-9876-4018-8A43-FBD2F5894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1BF4A-2EB1-43EF-8F12-B179E1173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179B-9C99-A840-BB89-85AC8164E1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3/8/2021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40EF9-3A37-425A-8B18-6DB15A02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FDF1E-1CA2-4B35-B9FC-A6F1A0837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55E734-1A0A-4878-BC21-0424C8729ED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67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BE093A-B5D4-4CE6-AE40-CC5560C48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3332A-67BF-4518-8630-CE94B8BDE7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5E437-9187-4EF6-9271-A42F876BF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5BB8C-B554-6640-A56F-546D7945B8D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3/8/2021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7AC9D-934C-4DF2-951D-B98F24145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7020B6-ED8B-424B-9866-9C8E67F4F2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55E734-1A0A-4878-BC21-0424C8729ED8}" type="slidenum">
              <a:rPr lang="en-CA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CA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702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hyperlink" Target="http://mzmine.github.io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9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zmine.github.io/" TargetMode="Externa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37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2.png"/><Relationship Id="rId3" Type="http://schemas.openxmlformats.org/officeDocument/2006/relationships/image" Target="../media/image75.png"/><Relationship Id="rId7" Type="http://schemas.openxmlformats.org/officeDocument/2006/relationships/image" Target="../media/image65.png"/><Relationship Id="rId12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70.png"/><Relationship Id="rId5" Type="http://schemas.openxmlformats.org/officeDocument/2006/relationships/image" Target="../media/image77.png"/><Relationship Id="rId10" Type="http://schemas.openxmlformats.org/officeDocument/2006/relationships/image" Target="../media/image69.png"/><Relationship Id="rId4" Type="http://schemas.openxmlformats.org/officeDocument/2006/relationships/image" Target="../media/image76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e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CD28E5-5937-4C95-A8C2-177F29907337}"/>
              </a:ext>
            </a:extLst>
          </p:cNvPr>
          <p:cNvSpPr/>
          <p:nvPr/>
        </p:nvSpPr>
        <p:spPr>
          <a:xfrm>
            <a:off x="0" y="4084320"/>
            <a:ext cx="12192000" cy="28177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192459-6D17-44D6-BEEF-5CF9D8A747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2583" y="1332220"/>
            <a:ext cx="9763432" cy="2387600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Optical Characterization setup</a:t>
            </a:r>
          </a:p>
        </p:txBody>
      </p:sp>
      <p:sp>
        <p:nvSpPr>
          <p:cNvPr id="2" name="Subtítulo 1"/>
          <p:cNvSpPr>
            <a:spLocks noGrp="1"/>
          </p:cNvSpPr>
          <p:nvPr>
            <p:ph type="subTitle" idx="4294967295"/>
          </p:nvPr>
        </p:nvSpPr>
        <p:spPr>
          <a:xfrm>
            <a:off x="977900" y="4613564"/>
            <a:ext cx="10236200" cy="190610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Kazuhiro Hotta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9F8592-6569-4ECD-B4F0-5335B7F452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79"/>
          <a:stretch/>
        </p:blipFill>
        <p:spPr>
          <a:xfrm>
            <a:off x="10278627" y="145360"/>
            <a:ext cx="1913373" cy="175964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6" y="6056938"/>
            <a:ext cx="2082595" cy="5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868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9F8592-6569-4ECD-B4F0-5335B7F45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79"/>
          <a:stretch/>
        </p:blipFill>
        <p:spPr>
          <a:xfrm>
            <a:off x="10278627" y="145360"/>
            <a:ext cx="1913373" cy="175964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6" y="6056938"/>
            <a:ext cx="2082595" cy="520791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05A1D83A-F8FF-4214-95D2-5E083D8F3CE6}"/>
              </a:ext>
            </a:extLst>
          </p:cNvPr>
          <p:cNvSpPr/>
          <p:nvPr/>
        </p:nvSpPr>
        <p:spPr>
          <a:xfrm>
            <a:off x="0" y="5539154"/>
            <a:ext cx="12192000" cy="1318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Imagen 7">
            <a:extLst>
              <a:ext uri="{FF2B5EF4-FFF2-40B4-BE49-F238E27FC236}">
                <a16:creationId xmlns:a16="http://schemas.microsoft.com/office/drawing/2014/main" id="{510A8E96-17BA-4D40-8526-64A8847FF8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6" y="6209338"/>
            <a:ext cx="2082595" cy="52079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2E9DDC0-C4AC-41C4-84E7-7E64898222DE}"/>
              </a:ext>
            </a:extLst>
          </p:cNvPr>
          <p:cNvSpPr txBox="1">
            <a:spLocks/>
          </p:cNvSpPr>
          <p:nvPr/>
        </p:nvSpPr>
        <p:spPr>
          <a:xfrm>
            <a:off x="1072662" y="2272955"/>
            <a:ext cx="10580858" cy="1759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Optical Characterization setups</a:t>
            </a:r>
          </a:p>
        </p:txBody>
      </p:sp>
    </p:spTree>
    <p:extLst>
      <p:ext uri="{BB962C8B-B14F-4D97-AF65-F5344CB8AC3E}">
        <p14:creationId xmlns:p14="http://schemas.microsoft.com/office/powerpoint/2010/main" val="2927941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0948B7-76B0-4E13-9E09-5BB29B358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Communication workflow</a:t>
            </a:r>
            <a:endParaRPr kumimoji="1" lang="ja-JP" altLang="en-US" dirty="0"/>
          </a:p>
        </p:txBody>
      </p:sp>
      <p:pic>
        <p:nvPicPr>
          <p:cNvPr id="4" name="図 28">
            <a:extLst>
              <a:ext uri="{FF2B5EF4-FFF2-40B4-BE49-F238E27FC236}">
                <a16:creationId xmlns:a16="http://schemas.microsoft.com/office/drawing/2014/main" id="{92349A0F-3A26-4D9A-A6B8-FB393DBBD3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5" t="3147" r="8005" b="7676"/>
          <a:stretch/>
        </p:blipFill>
        <p:spPr>
          <a:xfrm>
            <a:off x="8099654" y="1590488"/>
            <a:ext cx="2317165" cy="170803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5" name="テキスト ボックス 48">
            <a:extLst>
              <a:ext uri="{FF2B5EF4-FFF2-40B4-BE49-F238E27FC236}">
                <a16:creationId xmlns:a16="http://schemas.microsoft.com/office/drawing/2014/main" id="{D4BA5B05-D430-4767-9573-DD9E39281083}"/>
              </a:ext>
            </a:extLst>
          </p:cNvPr>
          <p:cNvSpPr txBox="1"/>
          <p:nvPr/>
        </p:nvSpPr>
        <p:spPr>
          <a:xfrm>
            <a:off x="7944742" y="1184718"/>
            <a:ext cx="109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latin typeface="Open Sans"/>
              </a:rPr>
              <a:t>HPLC-MS</a:t>
            </a:r>
            <a:endParaRPr kumimoji="1" lang="ja-JP" altLang="en-US" sz="1600" b="1" dirty="0">
              <a:latin typeface="Open Sans"/>
            </a:endParaRPr>
          </a:p>
        </p:txBody>
      </p:sp>
      <p:grpSp>
        <p:nvGrpSpPr>
          <p:cNvPr id="6" name="グループ化 34">
            <a:extLst>
              <a:ext uri="{FF2B5EF4-FFF2-40B4-BE49-F238E27FC236}">
                <a16:creationId xmlns:a16="http://schemas.microsoft.com/office/drawing/2014/main" id="{DE0F63F6-A28B-4454-BE6C-21F79A0DDD9E}"/>
              </a:ext>
            </a:extLst>
          </p:cNvPr>
          <p:cNvGrpSpPr/>
          <p:nvPr/>
        </p:nvGrpSpPr>
        <p:grpSpPr>
          <a:xfrm>
            <a:off x="2695794" y="4505113"/>
            <a:ext cx="4258714" cy="1810056"/>
            <a:chOff x="-1626106" y="3870679"/>
            <a:chExt cx="4258714" cy="1810056"/>
          </a:xfrm>
        </p:grpSpPr>
        <p:sp>
          <p:nvSpPr>
            <p:cNvPr id="7" name="テキスト ボックス 64">
              <a:extLst>
                <a:ext uri="{FF2B5EF4-FFF2-40B4-BE49-F238E27FC236}">
                  <a16:creationId xmlns:a16="http://schemas.microsoft.com/office/drawing/2014/main" id="{C78CE4B0-DEF4-46D0-B255-4A4C3B71ACAA}"/>
                </a:ext>
              </a:extLst>
            </p:cNvPr>
            <p:cNvSpPr txBox="1"/>
            <p:nvPr/>
          </p:nvSpPr>
          <p:spPr>
            <a:xfrm>
              <a:off x="-1626106" y="3870679"/>
              <a:ext cx="181812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b="1" dirty="0">
                  <a:latin typeface="Open Sans"/>
                </a:rPr>
                <a:t>Characterization </a:t>
              </a:r>
            </a:p>
            <a:p>
              <a:r>
                <a:rPr kumimoji="1" lang="en-US" altLang="ja-JP" sz="1600" b="1" dirty="0">
                  <a:latin typeface="Open Sans"/>
                </a:rPr>
                <a:t>setups</a:t>
              </a:r>
              <a:endParaRPr kumimoji="1" lang="ja-JP" altLang="en-US" sz="1600" b="1" dirty="0">
                <a:latin typeface="Open Sans"/>
              </a:endParaRPr>
            </a:p>
          </p:txBody>
        </p:sp>
        <p:pic>
          <p:nvPicPr>
            <p:cNvPr id="8" name="図 81">
              <a:extLst>
                <a:ext uri="{FF2B5EF4-FFF2-40B4-BE49-F238E27FC236}">
                  <a16:creationId xmlns:a16="http://schemas.microsoft.com/office/drawing/2014/main" id="{889433AC-3495-4FE6-8B57-780DD43DBD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273"/>
            <a:stretch/>
          </p:blipFill>
          <p:spPr>
            <a:xfrm>
              <a:off x="315435" y="3959541"/>
              <a:ext cx="2317173" cy="1721194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sp>
        <p:nvSpPr>
          <p:cNvPr id="12" name="TextBox 41">
            <a:extLst>
              <a:ext uri="{FF2B5EF4-FFF2-40B4-BE49-F238E27FC236}">
                <a16:creationId xmlns:a16="http://schemas.microsoft.com/office/drawing/2014/main" id="{68A0D643-558D-458F-85AE-C225906A8074}"/>
              </a:ext>
            </a:extLst>
          </p:cNvPr>
          <p:cNvSpPr txBox="1"/>
          <p:nvPr/>
        </p:nvSpPr>
        <p:spPr>
          <a:xfrm>
            <a:off x="4092347" y="2577708"/>
            <a:ext cx="11849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>
                <a:latin typeface="Open Sans"/>
              </a:rPr>
              <a:t>HPLC-MS job</a:t>
            </a:r>
          </a:p>
        </p:txBody>
      </p:sp>
      <p:sp>
        <p:nvSpPr>
          <p:cNvPr id="13" name="TextBox 43">
            <a:extLst>
              <a:ext uri="{FF2B5EF4-FFF2-40B4-BE49-F238E27FC236}">
                <a16:creationId xmlns:a16="http://schemas.microsoft.com/office/drawing/2014/main" id="{888493CC-F1DB-483C-9CDC-F719404B0FE6}"/>
              </a:ext>
            </a:extLst>
          </p:cNvPr>
          <p:cNvSpPr txBox="1"/>
          <p:nvPr/>
        </p:nvSpPr>
        <p:spPr>
          <a:xfrm>
            <a:off x="3374566" y="3309780"/>
            <a:ext cx="98456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>
                <a:latin typeface="Open Sans"/>
              </a:rPr>
              <a:t>HPLC-MS </a:t>
            </a:r>
          </a:p>
          <a:p>
            <a:r>
              <a:rPr lang="en-CA" sz="1100" dirty="0">
                <a:latin typeface="Open Sans"/>
              </a:rPr>
              <a:t>     status</a:t>
            </a:r>
          </a:p>
        </p:txBody>
      </p:sp>
      <p:sp>
        <p:nvSpPr>
          <p:cNvPr id="14" name="TextBox 47">
            <a:extLst>
              <a:ext uri="{FF2B5EF4-FFF2-40B4-BE49-F238E27FC236}">
                <a16:creationId xmlns:a16="http://schemas.microsoft.com/office/drawing/2014/main" id="{8B8F0EDC-D817-4841-8794-7855435FC2BD}"/>
              </a:ext>
            </a:extLst>
          </p:cNvPr>
          <p:cNvSpPr txBox="1"/>
          <p:nvPr/>
        </p:nvSpPr>
        <p:spPr>
          <a:xfrm>
            <a:off x="6469199" y="2236155"/>
            <a:ext cx="12234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>
                <a:latin typeface="Open Sans"/>
              </a:rPr>
              <a:t>HPLC-MS job </a:t>
            </a:r>
          </a:p>
        </p:txBody>
      </p:sp>
      <p:sp>
        <p:nvSpPr>
          <p:cNvPr id="15" name="TextBox 49">
            <a:extLst>
              <a:ext uri="{FF2B5EF4-FFF2-40B4-BE49-F238E27FC236}">
                <a16:creationId xmlns:a16="http://schemas.microsoft.com/office/drawing/2014/main" id="{816A3E88-DC8A-46B2-BDCA-E345272F8EC4}"/>
              </a:ext>
            </a:extLst>
          </p:cNvPr>
          <p:cNvSpPr txBox="1"/>
          <p:nvPr/>
        </p:nvSpPr>
        <p:spPr>
          <a:xfrm>
            <a:off x="6826327" y="3401470"/>
            <a:ext cx="286631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>
                <a:latin typeface="Open Sans"/>
              </a:rPr>
              <a:t>HPLC-MS/Sample collector status</a:t>
            </a:r>
          </a:p>
        </p:txBody>
      </p:sp>
      <p:sp>
        <p:nvSpPr>
          <p:cNvPr id="16" name="TextBox 53">
            <a:extLst>
              <a:ext uri="{FF2B5EF4-FFF2-40B4-BE49-F238E27FC236}">
                <a16:creationId xmlns:a16="http://schemas.microsoft.com/office/drawing/2014/main" id="{A63052EE-A5E2-45E3-B65F-5E6D1A0B3E97}"/>
              </a:ext>
            </a:extLst>
          </p:cNvPr>
          <p:cNvSpPr txBox="1"/>
          <p:nvPr/>
        </p:nvSpPr>
        <p:spPr>
          <a:xfrm>
            <a:off x="6826327" y="3652794"/>
            <a:ext cx="16642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>
                <a:latin typeface="Open Sans"/>
              </a:rPr>
              <a:t>Characterization job</a:t>
            </a:r>
          </a:p>
        </p:txBody>
      </p:sp>
      <p:sp>
        <p:nvSpPr>
          <p:cNvPr id="17" name="TextBox 59">
            <a:extLst>
              <a:ext uri="{FF2B5EF4-FFF2-40B4-BE49-F238E27FC236}">
                <a16:creationId xmlns:a16="http://schemas.microsoft.com/office/drawing/2014/main" id="{A49C2A8E-7AFD-4587-8337-803CA6DE4785}"/>
              </a:ext>
            </a:extLst>
          </p:cNvPr>
          <p:cNvSpPr txBox="1"/>
          <p:nvPr/>
        </p:nvSpPr>
        <p:spPr>
          <a:xfrm>
            <a:off x="6469199" y="2462371"/>
            <a:ext cx="15577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</a:rPr>
              <a:t>Sample collector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</a:rPr>
              <a:t>     status</a:t>
            </a:r>
          </a:p>
        </p:txBody>
      </p:sp>
      <p:sp>
        <p:nvSpPr>
          <p:cNvPr id="18" name="TextBox 61">
            <a:extLst>
              <a:ext uri="{FF2B5EF4-FFF2-40B4-BE49-F238E27FC236}">
                <a16:creationId xmlns:a16="http://schemas.microsoft.com/office/drawing/2014/main" id="{07C64612-B4B0-48D8-AE24-EA9451329E29}"/>
              </a:ext>
            </a:extLst>
          </p:cNvPr>
          <p:cNvSpPr txBox="1"/>
          <p:nvPr/>
        </p:nvSpPr>
        <p:spPr>
          <a:xfrm>
            <a:off x="4092347" y="4071398"/>
            <a:ext cx="15577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</a:rPr>
              <a:t>Sample collector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</a:rPr>
              <a:t>     status</a:t>
            </a:r>
          </a:p>
        </p:txBody>
      </p:sp>
      <p:sp>
        <p:nvSpPr>
          <p:cNvPr id="19" name="TextBox 63">
            <a:extLst>
              <a:ext uri="{FF2B5EF4-FFF2-40B4-BE49-F238E27FC236}">
                <a16:creationId xmlns:a16="http://schemas.microsoft.com/office/drawing/2014/main" id="{71D4B2E1-1CAB-4114-AEEF-F7CC98776CDA}"/>
              </a:ext>
            </a:extLst>
          </p:cNvPr>
          <p:cNvSpPr txBox="1"/>
          <p:nvPr/>
        </p:nvSpPr>
        <p:spPr>
          <a:xfrm>
            <a:off x="6066090" y="4076338"/>
            <a:ext cx="26696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CA" sz="1100" dirty="0">
                <a:latin typeface="Open Sans"/>
              </a:rPr>
              <a:t>Characterization job</a:t>
            </a:r>
          </a:p>
        </p:txBody>
      </p:sp>
      <p:sp>
        <p:nvSpPr>
          <p:cNvPr id="20" name="TextBox 65">
            <a:extLst>
              <a:ext uri="{FF2B5EF4-FFF2-40B4-BE49-F238E27FC236}">
                <a16:creationId xmlns:a16="http://schemas.microsoft.com/office/drawing/2014/main" id="{BD265D26-6820-4023-BC35-8B9BA0576DD5}"/>
              </a:ext>
            </a:extLst>
          </p:cNvPr>
          <p:cNvSpPr txBox="1"/>
          <p:nvPr/>
        </p:nvSpPr>
        <p:spPr>
          <a:xfrm>
            <a:off x="6066090" y="4291029"/>
            <a:ext cx="24987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CA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/>
              </a:rPr>
              <a:t>Sample collector status</a:t>
            </a:r>
          </a:p>
        </p:txBody>
      </p:sp>
      <p:pic>
        <p:nvPicPr>
          <p:cNvPr id="21" name="Picture 4" descr="The Python Logo | Python Software Foundation">
            <a:extLst>
              <a:ext uri="{FF2B5EF4-FFF2-40B4-BE49-F238E27FC236}">
                <a16:creationId xmlns:a16="http://schemas.microsoft.com/office/drawing/2014/main" id="{46DC3534-A954-4003-A96A-EFEE418D0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805" y="5093021"/>
            <a:ext cx="1269812" cy="4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60">
            <a:extLst>
              <a:ext uri="{FF2B5EF4-FFF2-40B4-BE49-F238E27FC236}">
                <a16:creationId xmlns:a16="http://schemas.microsoft.com/office/drawing/2014/main" id="{8EB89786-EE1E-48BD-91E9-52063720171C}"/>
              </a:ext>
            </a:extLst>
          </p:cNvPr>
          <p:cNvGrpSpPr/>
          <p:nvPr/>
        </p:nvGrpSpPr>
        <p:grpSpPr>
          <a:xfrm>
            <a:off x="4952276" y="2881613"/>
            <a:ext cx="1726330" cy="1132482"/>
            <a:chOff x="4876163" y="3998419"/>
            <a:chExt cx="1726330" cy="1132482"/>
          </a:xfrm>
        </p:grpSpPr>
        <p:sp>
          <p:nvSpPr>
            <p:cNvPr id="23" name="Rectangle 29">
              <a:extLst>
                <a:ext uri="{FF2B5EF4-FFF2-40B4-BE49-F238E27FC236}">
                  <a16:creationId xmlns:a16="http://schemas.microsoft.com/office/drawing/2014/main" id="{1FECFC8F-BE35-48FE-A206-908F3784125A}"/>
                </a:ext>
              </a:extLst>
            </p:cNvPr>
            <p:cNvSpPr/>
            <p:nvPr/>
          </p:nvSpPr>
          <p:spPr>
            <a:xfrm>
              <a:off x="4876163" y="3998419"/>
              <a:ext cx="1726330" cy="1132482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A" b="1" dirty="0">
                  <a:latin typeface="Open Sans"/>
                </a:rPr>
                <a:t>Dropbox</a:t>
              </a:r>
            </a:p>
          </p:txBody>
        </p:sp>
        <p:pic>
          <p:nvPicPr>
            <p:cNvPr id="24" name="Picture 6" descr="Dropbox Vector Logo - Download Free SVG Icon | Worldvectorlogo">
              <a:extLst>
                <a:ext uri="{FF2B5EF4-FFF2-40B4-BE49-F238E27FC236}">
                  <a16:creationId xmlns:a16="http://schemas.microsoft.com/office/drawing/2014/main" id="{C36E035B-5D7F-4712-840E-5022328520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8356" y="4456034"/>
              <a:ext cx="1263135" cy="251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4" descr="The Python Logo | Python Software Foundation">
            <a:extLst>
              <a:ext uri="{FF2B5EF4-FFF2-40B4-BE49-F238E27FC236}">
                <a16:creationId xmlns:a16="http://schemas.microsoft.com/office/drawing/2014/main" id="{A5DEB571-A4EE-4E5B-8DB7-A58B14EDD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236" y="1127975"/>
            <a:ext cx="1269812" cy="4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5">
            <a:extLst>
              <a:ext uri="{FF2B5EF4-FFF2-40B4-BE49-F238E27FC236}">
                <a16:creationId xmlns:a16="http://schemas.microsoft.com/office/drawing/2014/main" id="{088690B5-9F62-491C-8B72-9801C585BE11}"/>
              </a:ext>
            </a:extLst>
          </p:cNvPr>
          <p:cNvCxnSpPr>
            <a:cxnSpLocks/>
          </p:cNvCxnSpPr>
          <p:nvPr/>
        </p:nvCxnSpPr>
        <p:spPr>
          <a:xfrm>
            <a:off x="4220508" y="1950818"/>
            <a:ext cx="3632764" cy="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11">
            <a:extLst>
              <a:ext uri="{FF2B5EF4-FFF2-40B4-BE49-F238E27FC236}">
                <a16:creationId xmlns:a16="http://schemas.microsoft.com/office/drawing/2014/main" id="{1D3AFE52-6626-4FC1-8089-E7812FA9660E}"/>
              </a:ext>
            </a:extLst>
          </p:cNvPr>
          <p:cNvSpPr txBox="1"/>
          <p:nvPr/>
        </p:nvSpPr>
        <p:spPr>
          <a:xfrm>
            <a:off x="5259243" y="1603799"/>
            <a:ext cx="1419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>
                <a:solidFill>
                  <a:srgbClr val="0000FF"/>
                </a:solidFill>
                <a:latin typeface="Open Sans" panose="020B0606030504020204"/>
              </a:rPr>
              <a:t>Reaction mixture</a:t>
            </a:r>
          </a:p>
        </p:txBody>
      </p:sp>
      <p:sp>
        <p:nvSpPr>
          <p:cNvPr id="31" name="TextBox 42">
            <a:extLst>
              <a:ext uri="{FF2B5EF4-FFF2-40B4-BE49-F238E27FC236}">
                <a16:creationId xmlns:a16="http://schemas.microsoft.com/office/drawing/2014/main" id="{C4F8DE87-3FAC-4E3A-A62B-97DA16B24659}"/>
              </a:ext>
            </a:extLst>
          </p:cNvPr>
          <p:cNvSpPr txBox="1"/>
          <p:nvPr/>
        </p:nvSpPr>
        <p:spPr>
          <a:xfrm>
            <a:off x="3902224" y="1410753"/>
            <a:ext cx="10931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dirty="0">
                <a:latin typeface="Open Sans" panose="020B0606030504020204"/>
              </a:rPr>
              <a:t>injection port</a:t>
            </a:r>
          </a:p>
        </p:txBody>
      </p:sp>
      <p:cxnSp>
        <p:nvCxnSpPr>
          <p:cNvPr id="32" name="Straight Arrow Connector 44">
            <a:extLst>
              <a:ext uri="{FF2B5EF4-FFF2-40B4-BE49-F238E27FC236}">
                <a16:creationId xmlns:a16="http://schemas.microsoft.com/office/drawing/2014/main" id="{76986843-B8C4-46B4-A086-54765B561DCC}"/>
              </a:ext>
            </a:extLst>
          </p:cNvPr>
          <p:cNvCxnSpPr>
            <a:cxnSpLocks/>
          </p:cNvCxnSpPr>
          <p:nvPr/>
        </p:nvCxnSpPr>
        <p:spPr>
          <a:xfrm flipH="1">
            <a:off x="7201338" y="3652794"/>
            <a:ext cx="2110302" cy="1869132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46">
            <a:extLst>
              <a:ext uri="{FF2B5EF4-FFF2-40B4-BE49-F238E27FC236}">
                <a16:creationId xmlns:a16="http://schemas.microsoft.com/office/drawing/2014/main" id="{04577D5D-96F9-4332-B46E-3A12B25668F2}"/>
              </a:ext>
            </a:extLst>
          </p:cNvPr>
          <p:cNvSpPr txBox="1"/>
          <p:nvPr/>
        </p:nvSpPr>
        <p:spPr>
          <a:xfrm>
            <a:off x="8413322" y="4564771"/>
            <a:ext cx="20034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200" b="1" dirty="0">
                <a:solidFill>
                  <a:srgbClr val="0000FF"/>
                </a:solidFill>
                <a:latin typeface="Open Sans" panose="020B0606030504020204"/>
              </a:rPr>
              <a:t>Purified reaction product</a:t>
            </a:r>
          </a:p>
        </p:txBody>
      </p:sp>
      <p:cxnSp>
        <p:nvCxnSpPr>
          <p:cNvPr id="34" name="Straight Arrow Connector 14">
            <a:extLst>
              <a:ext uri="{FF2B5EF4-FFF2-40B4-BE49-F238E27FC236}">
                <a16:creationId xmlns:a16="http://schemas.microsoft.com/office/drawing/2014/main" id="{69693796-FE90-4DC4-8E5F-6344CA96B35F}"/>
              </a:ext>
            </a:extLst>
          </p:cNvPr>
          <p:cNvCxnSpPr>
            <a:cxnSpLocks/>
          </p:cNvCxnSpPr>
          <p:nvPr/>
        </p:nvCxnSpPr>
        <p:spPr>
          <a:xfrm>
            <a:off x="3946114" y="2810081"/>
            <a:ext cx="838297" cy="291864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50">
            <a:extLst>
              <a:ext uri="{FF2B5EF4-FFF2-40B4-BE49-F238E27FC236}">
                <a16:creationId xmlns:a16="http://schemas.microsoft.com/office/drawing/2014/main" id="{59316D15-9DB3-4454-867C-9D905B5CAB99}"/>
              </a:ext>
            </a:extLst>
          </p:cNvPr>
          <p:cNvCxnSpPr>
            <a:cxnSpLocks/>
          </p:cNvCxnSpPr>
          <p:nvPr/>
        </p:nvCxnSpPr>
        <p:spPr>
          <a:xfrm flipH="1" flipV="1">
            <a:off x="3888468" y="3112000"/>
            <a:ext cx="881712" cy="29715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52">
            <a:extLst>
              <a:ext uri="{FF2B5EF4-FFF2-40B4-BE49-F238E27FC236}">
                <a16:creationId xmlns:a16="http://schemas.microsoft.com/office/drawing/2014/main" id="{16175247-15DB-4A62-8FCC-0351F2C41B63}"/>
              </a:ext>
            </a:extLst>
          </p:cNvPr>
          <p:cNvCxnSpPr>
            <a:cxnSpLocks/>
          </p:cNvCxnSpPr>
          <p:nvPr/>
        </p:nvCxnSpPr>
        <p:spPr>
          <a:xfrm flipV="1">
            <a:off x="6885036" y="2778317"/>
            <a:ext cx="881769" cy="329962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54">
            <a:extLst>
              <a:ext uri="{FF2B5EF4-FFF2-40B4-BE49-F238E27FC236}">
                <a16:creationId xmlns:a16="http://schemas.microsoft.com/office/drawing/2014/main" id="{0B1B1E4F-7169-40AD-A375-CF22A095C2AF}"/>
              </a:ext>
            </a:extLst>
          </p:cNvPr>
          <p:cNvCxnSpPr>
            <a:cxnSpLocks/>
          </p:cNvCxnSpPr>
          <p:nvPr/>
        </p:nvCxnSpPr>
        <p:spPr>
          <a:xfrm flipH="1">
            <a:off x="6860702" y="3101945"/>
            <a:ext cx="906103" cy="335640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55">
            <a:extLst>
              <a:ext uri="{FF2B5EF4-FFF2-40B4-BE49-F238E27FC236}">
                <a16:creationId xmlns:a16="http://schemas.microsoft.com/office/drawing/2014/main" id="{C7AFBBB8-8E3F-4DF0-8AC1-4A0197EF2A8B}"/>
              </a:ext>
            </a:extLst>
          </p:cNvPr>
          <p:cNvCxnSpPr>
            <a:cxnSpLocks/>
          </p:cNvCxnSpPr>
          <p:nvPr/>
        </p:nvCxnSpPr>
        <p:spPr>
          <a:xfrm flipV="1">
            <a:off x="5623791" y="4032257"/>
            <a:ext cx="0" cy="484219"/>
          </a:xfrm>
          <a:prstGeom prst="straightConnector1">
            <a:avLst/>
          </a:prstGeom>
          <a:ln w="2857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56">
            <a:extLst>
              <a:ext uri="{FF2B5EF4-FFF2-40B4-BE49-F238E27FC236}">
                <a16:creationId xmlns:a16="http://schemas.microsoft.com/office/drawing/2014/main" id="{B2A9CDA3-22BD-4749-89C8-FFD66A8A68B5}"/>
              </a:ext>
            </a:extLst>
          </p:cNvPr>
          <p:cNvCxnSpPr>
            <a:cxnSpLocks/>
          </p:cNvCxnSpPr>
          <p:nvPr/>
        </p:nvCxnSpPr>
        <p:spPr>
          <a:xfrm>
            <a:off x="5930824" y="4048443"/>
            <a:ext cx="0" cy="483273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4" descr="The Python Logo | Python Software Foundation">
            <a:extLst>
              <a:ext uri="{FF2B5EF4-FFF2-40B4-BE49-F238E27FC236}">
                <a16:creationId xmlns:a16="http://schemas.microsoft.com/office/drawing/2014/main" id="{BA6183D6-9FBA-4B88-9035-862801DB1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342" y="1043547"/>
            <a:ext cx="1269812" cy="4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グループ化 30">
            <a:extLst>
              <a:ext uri="{FF2B5EF4-FFF2-40B4-BE49-F238E27FC236}">
                <a16:creationId xmlns:a16="http://schemas.microsoft.com/office/drawing/2014/main" id="{0BBF009B-FE3F-444E-82E8-032F24E6D38A}"/>
              </a:ext>
            </a:extLst>
          </p:cNvPr>
          <p:cNvGrpSpPr/>
          <p:nvPr/>
        </p:nvGrpSpPr>
        <p:grpSpPr>
          <a:xfrm>
            <a:off x="1283589" y="1103001"/>
            <a:ext cx="2462993" cy="2169473"/>
            <a:chOff x="888533" y="807590"/>
            <a:chExt cx="2462993" cy="2169473"/>
          </a:xfrm>
        </p:grpSpPr>
        <p:sp>
          <p:nvSpPr>
            <p:cNvPr id="10" name="テキスト ボックス 75">
              <a:extLst>
                <a:ext uri="{FF2B5EF4-FFF2-40B4-BE49-F238E27FC236}">
                  <a16:creationId xmlns:a16="http://schemas.microsoft.com/office/drawing/2014/main" id="{D6588E9F-0848-4B77-9965-27F10605EB5B}"/>
                </a:ext>
              </a:extLst>
            </p:cNvPr>
            <p:cNvSpPr txBox="1"/>
            <p:nvPr/>
          </p:nvSpPr>
          <p:spPr>
            <a:xfrm>
              <a:off x="888533" y="807590"/>
              <a:ext cx="12987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b="1" dirty="0" err="1">
                  <a:latin typeface="Open Sans"/>
                </a:rPr>
                <a:t>Chemspeed</a:t>
              </a:r>
              <a:endParaRPr kumimoji="1" lang="ja-JP" altLang="en-US" sz="1600" b="1" dirty="0">
                <a:latin typeface="Open Sans"/>
              </a:endParaRPr>
            </a:p>
          </p:txBody>
        </p:sp>
        <p:pic>
          <p:nvPicPr>
            <p:cNvPr id="11" name="図 24">
              <a:extLst>
                <a:ext uri="{FF2B5EF4-FFF2-40B4-BE49-F238E27FC236}">
                  <a16:creationId xmlns:a16="http://schemas.microsoft.com/office/drawing/2014/main" id="{797A3B81-2E5B-44F4-AA04-A50975D181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854" t="2108" r="1628" b="1989"/>
            <a:stretch/>
          </p:blipFill>
          <p:spPr>
            <a:xfrm>
              <a:off x="1034353" y="1232900"/>
              <a:ext cx="2317173" cy="1744163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</p:pic>
      </p:grpSp>
      <p:grpSp>
        <p:nvGrpSpPr>
          <p:cNvPr id="26" name="Google Shape;2004;p62">
            <a:extLst>
              <a:ext uri="{FF2B5EF4-FFF2-40B4-BE49-F238E27FC236}">
                <a16:creationId xmlns:a16="http://schemas.microsoft.com/office/drawing/2014/main" id="{6DDC9DBF-7176-4A92-85B0-9DC87C12E2B9}"/>
              </a:ext>
            </a:extLst>
          </p:cNvPr>
          <p:cNvGrpSpPr/>
          <p:nvPr/>
        </p:nvGrpSpPr>
        <p:grpSpPr>
          <a:xfrm>
            <a:off x="3067060" y="1441555"/>
            <a:ext cx="998632" cy="994287"/>
            <a:chOff x="676442" y="1693250"/>
            <a:chExt cx="1110933" cy="1117213"/>
          </a:xfrm>
        </p:grpSpPr>
        <p:pic>
          <p:nvPicPr>
            <p:cNvPr id="27" name="Google Shape;2005;p62">
              <a:extLst>
                <a:ext uri="{FF2B5EF4-FFF2-40B4-BE49-F238E27FC236}">
                  <a16:creationId xmlns:a16="http://schemas.microsoft.com/office/drawing/2014/main" id="{49A3C699-3D4D-4D37-9CAD-AF23A342ABAB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6442" y="1701363"/>
              <a:ext cx="1105800" cy="11091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8" name="Google Shape;2006;p62">
              <a:extLst>
                <a:ext uri="{FF2B5EF4-FFF2-40B4-BE49-F238E27FC236}">
                  <a16:creationId xmlns:a16="http://schemas.microsoft.com/office/drawing/2014/main" id="{5E082014-6E61-4F64-BA35-3800D7077B82}"/>
                </a:ext>
              </a:extLst>
            </p:cNvPr>
            <p:cNvSpPr/>
            <p:nvPr/>
          </p:nvSpPr>
          <p:spPr>
            <a:xfrm>
              <a:off x="682775" y="1693250"/>
              <a:ext cx="1104600" cy="1104600"/>
            </a:xfrm>
            <a:prstGeom prst="ellipse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4202228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948E3-F2DD-437D-9DFB-0638A950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Open Sans"/>
              </a:rPr>
              <a:t>Current setup</a:t>
            </a:r>
            <a:endParaRPr lang="en-CA" dirty="0"/>
          </a:p>
        </p:txBody>
      </p:sp>
      <p:sp>
        <p:nvSpPr>
          <p:cNvPr id="5" name="Google Shape;2112;p86">
            <a:extLst>
              <a:ext uri="{FF2B5EF4-FFF2-40B4-BE49-F238E27FC236}">
                <a16:creationId xmlns:a16="http://schemas.microsoft.com/office/drawing/2014/main" id="{F38D2FA7-3807-4B40-AE47-0D244BD15272}"/>
              </a:ext>
            </a:extLst>
          </p:cNvPr>
          <p:cNvSpPr txBox="1"/>
          <p:nvPr/>
        </p:nvSpPr>
        <p:spPr>
          <a:xfrm>
            <a:off x="3052049" y="5165608"/>
            <a:ext cx="1202457" cy="51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600" b="1" dirty="0">
                <a:latin typeface="Open Sans"/>
              </a:rPr>
              <a:t>UV/VIS</a:t>
            </a:r>
            <a:endParaRPr sz="1600" b="1" dirty="0">
              <a:latin typeface="Open Sans"/>
            </a:endParaRPr>
          </a:p>
        </p:txBody>
      </p:sp>
      <p:sp>
        <p:nvSpPr>
          <p:cNvPr id="6" name="Google Shape;2112;p86">
            <a:extLst>
              <a:ext uri="{FF2B5EF4-FFF2-40B4-BE49-F238E27FC236}">
                <a16:creationId xmlns:a16="http://schemas.microsoft.com/office/drawing/2014/main" id="{6B76801C-9FD5-4252-8CF6-0F8B9A5266F6}"/>
              </a:ext>
            </a:extLst>
          </p:cNvPr>
          <p:cNvSpPr txBox="1"/>
          <p:nvPr/>
        </p:nvSpPr>
        <p:spPr>
          <a:xfrm>
            <a:off x="2557726" y="4509907"/>
            <a:ext cx="2119461" cy="825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pen Sans"/>
              </a:rPr>
              <a:t>PL lifetime</a:t>
            </a:r>
            <a:endParaRPr sz="1600" b="1" dirty="0">
              <a:latin typeface="Open San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F0A36C-A517-4308-8690-15043D99705A}"/>
              </a:ext>
            </a:extLst>
          </p:cNvPr>
          <p:cNvGrpSpPr/>
          <p:nvPr/>
        </p:nvGrpSpPr>
        <p:grpSpPr>
          <a:xfrm>
            <a:off x="6886533" y="4567071"/>
            <a:ext cx="553431" cy="553431"/>
            <a:chOff x="8872223" y="2312236"/>
            <a:chExt cx="555521" cy="555521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789574C7-4A52-40D2-83E2-61512FDC3AA9}"/>
                </a:ext>
              </a:extLst>
            </p:cNvPr>
            <p:cNvGrpSpPr/>
            <p:nvPr/>
          </p:nvGrpSpPr>
          <p:grpSpPr>
            <a:xfrm>
              <a:off x="8872223" y="2312236"/>
              <a:ext cx="555521" cy="555521"/>
              <a:chOff x="7474594" y="4328993"/>
              <a:chExt cx="555521" cy="555521"/>
            </a:xfrm>
          </p:grpSpPr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641C23E4-2647-4540-8A7C-668DA1122D1C}"/>
                  </a:ext>
                </a:extLst>
              </p:cNvPr>
              <p:cNvSpPr/>
              <p:nvPr/>
            </p:nvSpPr>
            <p:spPr>
              <a:xfrm>
                <a:off x="7474594" y="4328993"/>
                <a:ext cx="555521" cy="555521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279B9DDA-9B34-4612-96D8-2DD5FB297D93}"/>
                  </a:ext>
                </a:extLst>
              </p:cNvPr>
              <p:cNvSpPr/>
              <p:nvPr/>
            </p:nvSpPr>
            <p:spPr>
              <a:xfrm>
                <a:off x="7608343" y="4379665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4161E0F5-A56F-47A9-9C4B-9732E38254F0}"/>
                  </a:ext>
                </a:extLst>
              </p:cNvPr>
              <p:cNvSpPr/>
              <p:nvPr/>
            </p:nvSpPr>
            <p:spPr>
              <a:xfrm>
                <a:off x="7830593" y="4379665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7B5BC910-123A-4B59-B1D5-207A8250DD91}"/>
                  </a:ext>
                </a:extLst>
              </p:cNvPr>
              <p:cNvSpPr/>
              <p:nvPr/>
            </p:nvSpPr>
            <p:spPr>
              <a:xfrm>
                <a:off x="7607243" y="4770291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4F14515D-C503-4C44-9C40-1C5C87D71DA2}"/>
                  </a:ext>
                </a:extLst>
              </p:cNvPr>
              <p:cNvSpPr/>
              <p:nvPr/>
            </p:nvSpPr>
            <p:spPr>
              <a:xfrm>
                <a:off x="7829493" y="4770291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84B1F9C3-A8C0-472D-B125-25D27EEE1003}"/>
                  </a:ext>
                </a:extLst>
              </p:cNvPr>
              <p:cNvSpPr/>
              <p:nvPr/>
            </p:nvSpPr>
            <p:spPr>
              <a:xfrm>
                <a:off x="7943853" y="4575694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7B01BCEC-017A-41D0-93F2-06A8EB076D5B}"/>
                  </a:ext>
                </a:extLst>
              </p:cNvPr>
              <p:cNvSpPr/>
              <p:nvPr/>
            </p:nvSpPr>
            <p:spPr>
              <a:xfrm>
                <a:off x="7498576" y="4564855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</p:grp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6B431DC-B221-4E31-92D8-C3D1CD4A1535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72" y="2787749"/>
              <a:ext cx="2222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DB04C60-660F-4CF1-B456-81C6AD8AF8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9385" y="2395184"/>
              <a:ext cx="109767" cy="1851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DE1A4CD-0E0C-487A-B122-3E59BA3050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66791" y="2398359"/>
              <a:ext cx="109767" cy="1851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6AD5B70-2AB7-4664-8346-E3C2255EEB02}"/>
              </a:ext>
            </a:extLst>
          </p:cNvPr>
          <p:cNvSpPr/>
          <p:nvPr/>
        </p:nvSpPr>
        <p:spPr>
          <a:xfrm>
            <a:off x="2182249" y="1524804"/>
            <a:ext cx="3112742" cy="260137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 dirty="0">
              <a:latin typeface="Open San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D86B9B-E7F1-4F78-89BA-FC9D5AF53FF0}"/>
              </a:ext>
            </a:extLst>
          </p:cNvPr>
          <p:cNvGrpSpPr/>
          <p:nvPr/>
        </p:nvGrpSpPr>
        <p:grpSpPr>
          <a:xfrm>
            <a:off x="3220157" y="2813119"/>
            <a:ext cx="948108" cy="948108"/>
            <a:chOff x="7474594" y="4328993"/>
            <a:chExt cx="555521" cy="555521"/>
          </a:xfrm>
        </p:grpSpPr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1FBB769F-6D71-4CA0-862B-D4B54237E58E}"/>
                </a:ext>
              </a:extLst>
            </p:cNvPr>
            <p:cNvSpPr/>
            <p:nvPr/>
          </p:nvSpPr>
          <p:spPr>
            <a:xfrm>
              <a:off x="7474594" y="4328993"/>
              <a:ext cx="555521" cy="555521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8DCCDDAD-F67A-41F3-99C1-B81A2DAB459A}"/>
                </a:ext>
              </a:extLst>
            </p:cNvPr>
            <p:cNvSpPr/>
            <p:nvPr/>
          </p:nvSpPr>
          <p:spPr>
            <a:xfrm>
              <a:off x="7608343" y="4379665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22435A00-F20C-4D3F-B4CB-DCD2E2650B47}"/>
                </a:ext>
              </a:extLst>
            </p:cNvPr>
            <p:cNvSpPr/>
            <p:nvPr/>
          </p:nvSpPr>
          <p:spPr>
            <a:xfrm>
              <a:off x="7830593" y="4379665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237968F0-2424-4CFF-A736-C68052B2FDB2}"/>
                </a:ext>
              </a:extLst>
            </p:cNvPr>
            <p:cNvSpPr/>
            <p:nvPr/>
          </p:nvSpPr>
          <p:spPr>
            <a:xfrm>
              <a:off x="7607243" y="4770291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36913A27-E819-4221-A223-576AD93FF6CA}"/>
                </a:ext>
              </a:extLst>
            </p:cNvPr>
            <p:cNvSpPr/>
            <p:nvPr/>
          </p:nvSpPr>
          <p:spPr>
            <a:xfrm>
              <a:off x="7829493" y="4770291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1FFFEE8B-0CCC-4E68-81CC-6346380D1EC6}"/>
                </a:ext>
              </a:extLst>
            </p:cNvPr>
            <p:cNvSpPr/>
            <p:nvPr/>
          </p:nvSpPr>
          <p:spPr>
            <a:xfrm>
              <a:off x="7943853" y="4575694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C10D8FCE-0E09-4B19-B782-DB9F6C02BCD4}"/>
                </a:ext>
              </a:extLst>
            </p:cNvPr>
            <p:cNvSpPr/>
            <p:nvPr/>
          </p:nvSpPr>
          <p:spPr>
            <a:xfrm>
              <a:off x="7498576" y="4564855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90DAA4-91BF-4C76-AA43-04AFEF99E24E}"/>
              </a:ext>
            </a:extLst>
          </p:cNvPr>
          <p:cNvCxnSpPr>
            <a:cxnSpLocks/>
          </p:cNvCxnSpPr>
          <p:nvPr/>
        </p:nvCxnSpPr>
        <p:spPr>
          <a:xfrm>
            <a:off x="3513451" y="3624677"/>
            <a:ext cx="37931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0EEC05-9529-4413-84C7-C2C4E7DB3E91}"/>
              </a:ext>
            </a:extLst>
          </p:cNvPr>
          <p:cNvCxnSpPr>
            <a:cxnSpLocks/>
          </p:cNvCxnSpPr>
          <p:nvPr/>
        </p:nvCxnSpPr>
        <p:spPr>
          <a:xfrm flipV="1">
            <a:off x="3317715" y="2954687"/>
            <a:ext cx="187340" cy="3160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E16BD9-7687-4978-9BDC-1697687BAE34}"/>
              </a:ext>
            </a:extLst>
          </p:cNvPr>
          <p:cNvCxnSpPr>
            <a:cxnSpLocks/>
          </p:cNvCxnSpPr>
          <p:nvPr/>
        </p:nvCxnSpPr>
        <p:spPr>
          <a:xfrm flipH="1" flipV="1">
            <a:off x="3893565" y="2960105"/>
            <a:ext cx="187340" cy="31606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85F2A7-A38B-4B25-A2D2-01DE8F96EF26}"/>
              </a:ext>
            </a:extLst>
          </p:cNvPr>
          <p:cNvGrpSpPr/>
          <p:nvPr/>
        </p:nvGrpSpPr>
        <p:grpSpPr>
          <a:xfrm>
            <a:off x="3347037" y="3150169"/>
            <a:ext cx="690452" cy="277328"/>
            <a:chOff x="6866262" y="4050664"/>
            <a:chExt cx="1221645" cy="490687"/>
          </a:xfrm>
        </p:grpSpPr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2014743F-45A9-45E0-B826-2BDF3029B026}"/>
                </a:ext>
              </a:extLst>
            </p:cNvPr>
            <p:cNvGrpSpPr/>
            <p:nvPr/>
          </p:nvGrpSpPr>
          <p:grpSpPr>
            <a:xfrm>
              <a:off x="6974946" y="4050664"/>
              <a:ext cx="349269" cy="490687"/>
              <a:chOff x="6974946" y="4048125"/>
              <a:chExt cx="349269" cy="490687"/>
            </a:xfrm>
          </p:grpSpPr>
          <p:sp>
            <p:nvSpPr>
              <p:cNvPr id="172" name="Arc 171">
                <a:extLst>
                  <a:ext uri="{FF2B5EF4-FFF2-40B4-BE49-F238E27FC236}">
                    <a16:creationId xmlns:a16="http://schemas.microsoft.com/office/drawing/2014/main" id="{E8C5FC59-8136-49C4-97E9-726581E1E736}"/>
                  </a:ext>
                </a:extLst>
              </p:cNvPr>
              <p:cNvSpPr/>
              <p:nvPr/>
            </p:nvSpPr>
            <p:spPr>
              <a:xfrm>
                <a:off x="6974946" y="4048125"/>
                <a:ext cx="220008" cy="490687"/>
              </a:xfrm>
              <a:prstGeom prst="arc">
                <a:avLst>
                  <a:gd name="adj1" fmla="val 16200000"/>
                  <a:gd name="adj2" fmla="val 4357638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173" name="Arc 172">
                <a:extLst>
                  <a:ext uri="{FF2B5EF4-FFF2-40B4-BE49-F238E27FC236}">
                    <a16:creationId xmlns:a16="http://schemas.microsoft.com/office/drawing/2014/main" id="{CFC8A651-5866-45B0-98D3-AA90CE45F330}"/>
                  </a:ext>
                </a:extLst>
              </p:cNvPr>
              <p:cNvSpPr/>
              <p:nvPr/>
            </p:nvSpPr>
            <p:spPr>
              <a:xfrm flipH="1">
                <a:off x="7104207" y="4048125"/>
                <a:ext cx="220008" cy="490687"/>
              </a:xfrm>
              <a:prstGeom prst="arc">
                <a:avLst>
                  <a:gd name="adj1" fmla="val 16200000"/>
                  <a:gd name="adj2" fmla="val 4357638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589AD98E-32CA-48CC-BCBC-F644BE7944FF}"/>
                </a:ext>
              </a:extLst>
            </p:cNvPr>
            <p:cNvGrpSpPr/>
            <p:nvPr/>
          </p:nvGrpSpPr>
          <p:grpSpPr>
            <a:xfrm>
              <a:off x="7105462" y="4050664"/>
              <a:ext cx="349269" cy="490687"/>
              <a:chOff x="6974946" y="4048125"/>
              <a:chExt cx="349269" cy="490687"/>
            </a:xfrm>
          </p:grpSpPr>
          <p:sp>
            <p:nvSpPr>
              <p:cNvPr id="170" name="Arc 169">
                <a:extLst>
                  <a:ext uri="{FF2B5EF4-FFF2-40B4-BE49-F238E27FC236}">
                    <a16:creationId xmlns:a16="http://schemas.microsoft.com/office/drawing/2014/main" id="{71B28942-9086-45B5-90D1-B6CA19EAB2FF}"/>
                  </a:ext>
                </a:extLst>
              </p:cNvPr>
              <p:cNvSpPr/>
              <p:nvPr/>
            </p:nvSpPr>
            <p:spPr>
              <a:xfrm>
                <a:off x="6974946" y="4048125"/>
                <a:ext cx="220008" cy="490687"/>
              </a:xfrm>
              <a:prstGeom prst="arc">
                <a:avLst>
                  <a:gd name="adj1" fmla="val 16200000"/>
                  <a:gd name="adj2" fmla="val 4357638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171" name="Arc 170">
                <a:extLst>
                  <a:ext uri="{FF2B5EF4-FFF2-40B4-BE49-F238E27FC236}">
                    <a16:creationId xmlns:a16="http://schemas.microsoft.com/office/drawing/2014/main" id="{876A01DA-5DE7-4842-968D-83AB3BF51823}"/>
                  </a:ext>
                </a:extLst>
              </p:cNvPr>
              <p:cNvSpPr/>
              <p:nvPr/>
            </p:nvSpPr>
            <p:spPr>
              <a:xfrm flipH="1">
                <a:off x="7104207" y="4048125"/>
                <a:ext cx="220008" cy="490687"/>
              </a:xfrm>
              <a:prstGeom prst="arc">
                <a:avLst>
                  <a:gd name="adj1" fmla="val 16200000"/>
                  <a:gd name="adj2" fmla="val 4357638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664A663B-0F3C-4821-8FA4-65F016CCBF61}"/>
                </a:ext>
              </a:extLst>
            </p:cNvPr>
            <p:cNvGrpSpPr/>
            <p:nvPr/>
          </p:nvGrpSpPr>
          <p:grpSpPr>
            <a:xfrm>
              <a:off x="7235978" y="4050664"/>
              <a:ext cx="349269" cy="490687"/>
              <a:chOff x="6974946" y="4048125"/>
              <a:chExt cx="349269" cy="490687"/>
            </a:xfrm>
          </p:grpSpPr>
          <p:sp>
            <p:nvSpPr>
              <p:cNvPr id="168" name="Arc 167">
                <a:extLst>
                  <a:ext uri="{FF2B5EF4-FFF2-40B4-BE49-F238E27FC236}">
                    <a16:creationId xmlns:a16="http://schemas.microsoft.com/office/drawing/2014/main" id="{0FFE2ACB-039F-42DC-8509-6DCF8B689DEB}"/>
                  </a:ext>
                </a:extLst>
              </p:cNvPr>
              <p:cNvSpPr/>
              <p:nvPr/>
            </p:nvSpPr>
            <p:spPr>
              <a:xfrm>
                <a:off x="6974946" y="4048125"/>
                <a:ext cx="220008" cy="490687"/>
              </a:xfrm>
              <a:prstGeom prst="arc">
                <a:avLst>
                  <a:gd name="adj1" fmla="val 16200000"/>
                  <a:gd name="adj2" fmla="val 4357638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169" name="Arc 168">
                <a:extLst>
                  <a:ext uri="{FF2B5EF4-FFF2-40B4-BE49-F238E27FC236}">
                    <a16:creationId xmlns:a16="http://schemas.microsoft.com/office/drawing/2014/main" id="{D8C08F1B-ED1F-47B2-83CB-E60203394438}"/>
                  </a:ext>
                </a:extLst>
              </p:cNvPr>
              <p:cNvSpPr/>
              <p:nvPr/>
            </p:nvSpPr>
            <p:spPr>
              <a:xfrm flipH="1">
                <a:off x="7104207" y="4048125"/>
                <a:ext cx="220008" cy="490687"/>
              </a:xfrm>
              <a:prstGeom prst="arc">
                <a:avLst>
                  <a:gd name="adj1" fmla="val 16200000"/>
                  <a:gd name="adj2" fmla="val 4357638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5BBEB5CC-F00B-4AB6-A635-C9374C2E4241}"/>
                </a:ext>
              </a:extLst>
            </p:cNvPr>
            <p:cNvGrpSpPr/>
            <p:nvPr/>
          </p:nvGrpSpPr>
          <p:grpSpPr>
            <a:xfrm>
              <a:off x="7366494" y="4050664"/>
              <a:ext cx="349269" cy="490687"/>
              <a:chOff x="6974946" y="4048125"/>
              <a:chExt cx="349269" cy="490687"/>
            </a:xfrm>
          </p:grpSpPr>
          <p:sp>
            <p:nvSpPr>
              <p:cNvPr id="166" name="Arc 165">
                <a:extLst>
                  <a:ext uri="{FF2B5EF4-FFF2-40B4-BE49-F238E27FC236}">
                    <a16:creationId xmlns:a16="http://schemas.microsoft.com/office/drawing/2014/main" id="{2DE1749F-7EB7-4FC2-A4C4-36F1E60658CB}"/>
                  </a:ext>
                </a:extLst>
              </p:cNvPr>
              <p:cNvSpPr/>
              <p:nvPr/>
            </p:nvSpPr>
            <p:spPr>
              <a:xfrm>
                <a:off x="6974946" y="4048125"/>
                <a:ext cx="220008" cy="490687"/>
              </a:xfrm>
              <a:prstGeom prst="arc">
                <a:avLst>
                  <a:gd name="adj1" fmla="val 16200000"/>
                  <a:gd name="adj2" fmla="val 4357638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167" name="Arc 166">
                <a:extLst>
                  <a:ext uri="{FF2B5EF4-FFF2-40B4-BE49-F238E27FC236}">
                    <a16:creationId xmlns:a16="http://schemas.microsoft.com/office/drawing/2014/main" id="{DC1C680E-31A9-4AFA-B103-C3A4ED897C71}"/>
                  </a:ext>
                </a:extLst>
              </p:cNvPr>
              <p:cNvSpPr/>
              <p:nvPr/>
            </p:nvSpPr>
            <p:spPr>
              <a:xfrm flipH="1">
                <a:off x="7104207" y="4048125"/>
                <a:ext cx="220008" cy="490687"/>
              </a:xfrm>
              <a:prstGeom prst="arc">
                <a:avLst>
                  <a:gd name="adj1" fmla="val 16200000"/>
                  <a:gd name="adj2" fmla="val 4357638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5A452F50-9DF1-43A6-80EE-6C8ACC7775A9}"/>
                </a:ext>
              </a:extLst>
            </p:cNvPr>
            <p:cNvGrpSpPr/>
            <p:nvPr/>
          </p:nvGrpSpPr>
          <p:grpSpPr>
            <a:xfrm>
              <a:off x="7497010" y="4050664"/>
              <a:ext cx="349269" cy="490687"/>
              <a:chOff x="6974946" y="4048125"/>
              <a:chExt cx="349269" cy="490687"/>
            </a:xfrm>
          </p:grpSpPr>
          <p:sp>
            <p:nvSpPr>
              <p:cNvPr id="164" name="Arc 163">
                <a:extLst>
                  <a:ext uri="{FF2B5EF4-FFF2-40B4-BE49-F238E27FC236}">
                    <a16:creationId xmlns:a16="http://schemas.microsoft.com/office/drawing/2014/main" id="{1128D576-C5CF-4563-BFB0-C40074936110}"/>
                  </a:ext>
                </a:extLst>
              </p:cNvPr>
              <p:cNvSpPr/>
              <p:nvPr/>
            </p:nvSpPr>
            <p:spPr>
              <a:xfrm>
                <a:off x="6974946" y="4048125"/>
                <a:ext cx="220008" cy="490687"/>
              </a:xfrm>
              <a:prstGeom prst="arc">
                <a:avLst>
                  <a:gd name="adj1" fmla="val 16200000"/>
                  <a:gd name="adj2" fmla="val 4357638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165" name="Arc 164">
                <a:extLst>
                  <a:ext uri="{FF2B5EF4-FFF2-40B4-BE49-F238E27FC236}">
                    <a16:creationId xmlns:a16="http://schemas.microsoft.com/office/drawing/2014/main" id="{1E03A834-5168-413D-A99C-311DB3277C42}"/>
                  </a:ext>
                </a:extLst>
              </p:cNvPr>
              <p:cNvSpPr/>
              <p:nvPr/>
            </p:nvSpPr>
            <p:spPr>
              <a:xfrm flipH="1">
                <a:off x="7104207" y="4048125"/>
                <a:ext cx="220008" cy="490687"/>
              </a:xfrm>
              <a:prstGeom prst="arc">
                <a:avLst>
                  <a:gd name="adj1" fmla="val 16200000"/>
                  <a:gd name="adj2" fmla="val 4357638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6C3FDBE-8AAF-4597-A962-AEB6BD244940}"/>
                </a:ext>
              </a:extLst>
            </p:cNvPr>
            <p:cNvGrpSpPr/>
            <p:nvPr/>
          </p:nvGrpSpPr>
          <p:grpSpPr>
            <a:xfrm>
              <a:off x="7627525" y="4050664"/>
              <a:ext cx="349269" cy="490687"/>
              <a:chOff x="6974946" y="4048125"/>
              <a:chExt cx="349269" cy="490687"/>
            </a:xfrm>
          </p:grpSpPr>
          <p:sp>
            <p:nvSpPr>
              <p:cNvPr id="162" name="Arc 161">
                <a:extLst>
                  <a:ext uri="{FF2B5EF4-FFF2-40B4-BE49-F238E27FC236}">
                    <a16:creationId xmlns:a16="http://schemas.microsoft.com/office/drawing/2014/main" id="{CF2F42A0-B1A7-49C5-9D9B-F5A1F70FAE61}"/>
                  </a:ext>
                </a:extLst>
              </p:cNvPr>
              <p:cNvSpPr/>
              <p:nvPr/>
            </p:nvSpPr>
            <p:spPr>
              <a:xfrm>
                <a:off x="6974946" y="4048125"/>
                <a:ext cx="220008" cy="490687"/>
              </a:xfrm>
              <a:prstGeom prst="arc">
                <a:avLst>
                  <a:gd name="adj1" fmla="val 16200000"/>
                  <a:gd name="adj2" fmla="val 4357638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163" name="Arc 162">
                <a:extLst>
                  <a:ext uri="{FF2B5EF4-FFF2-40B4-BE49-F238E27FC236}">
                    <a16:creationId xmlns:a16="http://schemas.microsoft.com/office/drawing/2014/main" id="{8272DB01-5463-43DD-920D-9D4B7D84F353}"/>
                  </a:ext>
                </a:extLst>
              </p:cNvPr>
              <p:cNvSpPr/>
              <p:nvPr/>
            </p:nvSpPr>
            <p:spPr>
              <a:xfrm flipH="1">
                <a:off x="7104207" y="4048125"/>
                <a:ext cx="220008" cy="490687"/>
              </a:xfrm>
              <a:prstGeom prst="arc">
                <a:avLst>
                  <a:gd name="adj1" fmla="val 16200000"/>
                  <a:gd name="adj2" fmla="val 4357638"/>
                </a:avLst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</p:grpSp>
        <p:sp>
          <p:nvSpPr>
            <p:cNvPr id="158" name="Arc 157">
              <a:extLst>
                <a:ext uri="{FF2B5EF4-FFF2-40B4-BE49-F238E27FC236}">
                  <a16:creationId xmlns:a16="http://schemas.microsoft.com/office/drawing/2014/main" id="{DBA90AEE-BDD3-44E5-BEB5-B76E1FE5DA01}"/>
                </a:ext>
              </a:extLst>
            </p:cNvPr>
            <p:cNvSpPr/>
            <p:nvPr/>
          </p:nvSpPr>
          <p:spPr>
            <a:xfrm>
              <a:off x="7755531" y="4050664"/>
              <a:ext cx="220008" cy="490687"/>
            </a:xfrm>
            <a:prstGeom prst="arc">
              <a:avLst>
                <a:gd name="adj1" fmla="val 16200000"/>
                <a:gd name="adj2" fmla="val 485"/>
              </a:avLst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59" name="Arc 158">
              <a:extLst>
                <a:ext uri="{FF2B5EF4-FFF2-40B4-BE49-F238E27FC236}">
                  <a16:creationId xmlns:a16="http://schemas.microsoft.com/office/drawing/2014/main" id="{4E25883A-89F8-4A20-8312-190F4DF95F13}"/>
                </a:ext>
              </a:extLst>
            </p:cNvPr>
            <p:cNvSpPr/>
            <p:nvPr/>
          </p:nvSpPr>
          <p:spPr>
            <a:xfrm flipH="1">
              <a:off x="6974946" y="4050664"/>
              <a:ext cx="220008" cy="490687"/>
            </a:xfrm>
            <a:prstGeom prst="arc">
              <a:avLst>
                <a:gd name="adj1" fmla="val 16200000"/>
                <a:gd name="adj2" fmla="val 485"/>
              </a:avLst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AD5A1D9-45FD-411C-80D9-D7BC70BBF3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75539" y="4300770"/>
              <a:ext cx="112368" cy="1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BEFC9E1-405C-4829-B13A-FF51452E4C38}"/>
                </a:ext>
              </a:extLst>
            </p:cNvPr>
            <p:cNvCxnSpPr/>
            <p:nvPr/>
          </p:nvCxnSpPr>
          <p:spPr>
            <a:xfrm flipV="1">
              <a:off x="6866262" y="4293583"/>
              <a:ext cx="112368" cy="1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D51919-6B9B-4F9C-9AAB-D3280F6D75A8}"/>
              </a:ext>
            </a:extLst>
          </p:cNvPr>
          <p:cNvCxnSpPr>
            <a:cxnSpLocks/>
          </p:cNvCxnSpPr>
          <p:nvPr/>
        </p:nvCxnSpPr>
        <p:spPr>
          <a:xfrm flipV="1">
            <a:off x="3896953" y="2486585"/>
            <a:ext cx="202151" cy="46942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AB8F8D-CB5D-4E81-8E95-A345342D317B}"/>
              </a:ext>
            </a:extLst>
          </p:cNvPr>
          <p:cNvSpPr txBox="1"/>
          <p:nvPr/>
        </p:nvSpPr>
        <p:spPr>
          <a:xfrm>
            <a:off x="2722234" y="2125526"/>
            <a:ext cx="788999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Open Sans"/>
              </a:rPr>
              <a:t>Inject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B58A84-1E5B-4DC2-851A-240CAE34C68A}"/>
              </a:ext>
            </a:extLst>
          </p:cNvPr>
          <p:cNvSpPr txBox="1"/>
          <p:nvPr/>
        </p:nvSpPr>
        <p:spPr>
          <a:xfrm>
            <a:off x="3773938" y="2117455"/>
            <a:ext cx="846193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Open Sans"/>
              </a:rPr>
              <a:t>Waste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B4407C-5543-4D33-B829-E16891C58D9D}"/>
              </a:ext>
            </a:extLst>
          </p:cNvPr>
          <p:cNvSpPr/>
          <p:nvPr/>
        </p:nvSpPr>
        <p:spPr>
          <a:xfrm>
            <a:off x="5471754" y="3090639"/>
            <a:ext cx="1658489" cy="103553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4F8903-4ABD-4EAF-A67D-64472FA94A4A}"/>
              </a:ext>
            </a:extLst>
          </p:cNvPr>
          <p:cNvSpPr/>
          <p:nvPr/>
        </p:nvSpPr>
        <p:spPr>
          <a:xfrm>
            <a:off x="5486279" y="1547796"/>
            <a:ext cx="688198" cy="148084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DF04A35-37F0-4486-8CD6-297AF3540B84}"/>
              </a:ext>
            </a:extLst>
          </p:cNvPr>
          <p:cNvSpPr/>
          <p:nvPr/>
        </p:nvSpPr>
        <p:spPr>
          <a:xfrm>
            <a:off x="6246595" y="1547798"/>
            <a:ext cx="883648" cy="68802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grpSp>
        <p:nvGrpSpPr>
          <p:cNvPr id="20" name="グループ化 9">
            <a:extLst>
              <a:ext uri="{FF2B5EF4-FFF2-40B4-BE49-F238E27FC236}">
                <a16:creationId xmlns:a16="http://schemas.microsoft.com/office/drawing/2014/main" id="{855A2470-3C13-4DFC-B3C8-1C077311BBAA}"/>
              </a:ext>
            </a:extLst>
          </p:cNvPr>
          <p:cNvGrpSpPr/>
          <p:nvPr/>
        </p:nvGrpSpPr>
        <p:grpSpPr>
          <a:xfrm rot="16200000" flipV="1">
            <a:off x="5365339" y="2222405"/>
            <a:ext cx="930076" cy="172179"/>
            <a:chOff x="3106994" y="2170166"/>
            <a:chExt cx="2458062" cy="455047"/>
          </a:xfrm>
        </p:grpSpPr>
        <p:sp>
          <p:nvSpPr>
            <p:cNvPr id="149" name="正方形/長方形 7">
              <a:extLst>
                <a:ext uri="{FF2B5EF4-FFF2-40B4-BE49-F238E27FC236}">
                  <a16:creationId xmlns:a16="http://schemas.microsoft.com/office/drawing/2014/main" id="{4F13137B-A5E5-4B25-95F1-3C005B1AD967}"/>
                </a:ext>
              </a:extLst>
            </p:cNvPr>
            <p:cNvSpPr/>
            <p:nvPr/>
          </p:nvSpPr>
          <p:spPr>
            <a:xfrm>
              <a:off x="3519947" y="2239450"/>
              <a:ext cx="1632155" cy="31647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4400" b="1" dirty="0">
                <a:solidFill>
                  <a:schemeClr val="bg1"/>
                </a:solidFill>
                <a:latin typeface="Open Sans"/>
              </a:endParaRPr>
            </a:p>
          </p:txBody>
        </p:sp>
        <p:sp>
          <p:nvSpPr>
            <p:cNvPr id="150" name="正方形/長方形 6">
              <a:extLst>
                <a:ext uri="{FF2B5EF4-FFF2-40B4-BE49-F238E27FC236}">
                  <a16:creationId xmlns:a16="http://schemas.microsoft.com/office/drawing/2014/main" id="{0FB4A294-3448-4801-A81E-F3E25FE2AE94}"/>
                </a:ext>
              </a:extLst>
            </p:cNvPr>
            <p:cNvSpPr/>
            <p:nvPr/>
          </p:nvSpPr>
          <p:spPr>
            <a:xfrm>
              <a:off x="3106994" y="2170166"/>
              <a:ext cx="412954" cy="45504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4400">
                <a:latin typeface="Open Sans"/>
              </a:endParaRPr>
            </a:p>
          </p:txBody>
        </p:sp>
        <p:sp>
          <p:nvSpPr>
            <p:cNvPr id="151" name="正方形/長方形 8">
              <a:extLst>
                <a:ext uri="{FF2B5EF4-FFF2-40B4-BE49-F238E27FC236}">
                  <a16:creationId xmlns:a16="http://schemas.microsoft.com/office/drawing/2014/main" id="{4194505A-0B18-45E2-A51E-DCB9940351FE}"/>
                </a:ext>
              </a:extLst>
            </p:cNvPr>
            <p:cNvSpPr/>
            <p:nvPr/>
          </p:nvSpPr>
          <p:spPr>
            <a:xfrm>
              <a:off x="5152102" y="2170166"/>
              <a:ext cx="412954" cy="45504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4400">
                <a:latin typeface="Open Sans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8AD1902-5BAE-4FD6-92FD-09CC22F2034D}"/>
              </a:ext>
            </a:extLst>
          </p:cNvPr>
          <p:cNvSpPr txBox="1"/>
          <p:nvPr/>
        </p:nvSpPr>
        <p:spPr>
          <a:xfrm>
            <a:off x="3066748" y="1577278"/>
            <a:ext cx="1441421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Open Sans"/>
              </a:rPr>
              <a:t>Chemspeed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185A1D-1726-459F-87A3-C0CF22B2DE87}"/>
              </a:ext>
            </a:extLst>
          </p:cNvPr>
          <p:cNvSpPr txBox="1"/>
          <p:nvPr/>
        </p:nvSpPr>
        <p:spPr>
          <a:xfrm>
            <a:off x="6822021" y="1117373"/>
            <a:ext cx="1203216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Open Sans"/>
              </a:rPr>
              <a:t>HPLC-MS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F0E87B-97B8-406B-A04E-ABBBC9354E75}"/>
              </a:ext>
            </a:extLst>
          </p:cNvPr>
          <p:cNvSpPr/>
          <p:nvPr/>
        </p:nvSpPr>
        <p:spPr>
          <a:xfrm>
            <a:off x="7749951" y="2482982"/>
            <a:ext cx="1441302" cy="163367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27B1121-4822-45E1-921B-8C080129CE8D}"/>
              </a:ext>
            </a:extLst>
          </p:cNvPr>
          <p:cNvCxnSpPr>
            <a:cxnSpLocks/>
          </p:cNvCxnSpPr>
          <p:nvPr/>
        </p:nvCxnSpPr>
        <p:spPr>
          <a:xfrm flipH="1">
            <a:off x="3894595" y="3630059"/>
            <a:ext cx="1577161" cy="634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5FB994D-3814-44AC-BE56-F0E27F749C96}"/>
              </a:ext>
            </a:extLst>
          </p:cNvPr>
          <p:cNvSpPr txBox="1"/>
          <p:nvPr/>
        </p:nvSpPr>
        <p:spPr>
          <a:xfrm>
            <a:off x="5891748" y="3420162"/>
            <a:ext cx="819454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Open Sans"/>
              </a:rPr>
              <a:t>Pump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D829D84-A28C-44DB-AADB-8586135986EE}"/>
              </a:ext>
            </a:extLst>
          </p:cNvPr>
          <p:cNvCxnSpPr>
            <a:cxnSpLocks/>
          </p:cNvCxnSpPr>
          <p:nvPr/>
        </p:nvCxnSpPr>
        <p:spPr>
          <a:xfrm>
            <a:off x="3504733" y="3623410"/>
            <a:ext cx="0" cy="3167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6BB3C77-6F09-4076-BFBD-A5F55B7E84FF}"/>
              </a:ext>
            </a:extLst>
          </p:cNvPr>
          <p:cNvCxnSpPr>
            <a:cxnSpLocks/>
          </p:cNvCxnSpPr>
          <p:nvPr/>
        </p:nvCxnSpPr>
        <p:spPr>
          <a:xfrm>
            <a:off x="3504733" y="3939607"/>
            <a:ext cx="14891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03B7DB6-4E0E-45B7-A315-51BD228E423A}"/>
              </a:ext>
            </a:extLst>
          </p:cNvPr>
          <p:cNvCxnSpPr>
            <a:cxnSpLocks/>
          </p:cNvCxnSpPr>
          <p:nvPr/>
        </p:nvCxnSpPr>
        <p:spPr>
          <a:xfrm flipV="1">
            <a:off x="4993862" y="2958184"/>
            <a:ext cx="0" cy="9819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0B3D0B1-DFC7-4E43-BB22-E2B5A55B0532}"/>
              </a:ext>
            </a:extLst>
          </p:cNvPr>
          <p:cNvCxnSpPr>
            <a:cxnSpLocks/>
          </p:cNvCxnSpPr>
          <p:nvPr/>
        </p:nvCxnSpPr>
        <p:spPr>
          <a:xfrm>
            <a:off x="4993862" y="2960289"/>
            <a:ext cx="8410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D6C0FE3-A996-4339-B920-FF19E1BC9123}"/>
              </a:ext>
            </a:extLst>
          </p:cNvPr>
          <p:cNvCxnSpPr>
            <a:cxnSpLocks/>
          </p:cNvCxnSpPr>
          <p:nvPr/>
        </p:nvCxnSpPr>
        <p:spPr>
          <a:xfrm flipH="1" flipV="1">
            <a:off x="5829268" y="2785365"/>
            <a:ext cx="1112" cy="17132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21A05D0-7A86-498F-81F0-9ABCB82DC992}"/>
              </a:ext>
            </a:extLst>
          </p:cNvPr>
          <p:cNvCxnSpPr>
            <a:cxnSpLocks/>
          </p:cNvCxnSpPr>
          <p:nvPr/>
        </p:nvCxnSpPr>
        <p:spPr>
          <a:xfrm flipV="1">
            <a:off x="5829951" y="1743547"/>
            <a:ext cx="428" cy="778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CFF0FF4-402E-4CB2-ABB6-28119AC1CA63}"/>
              </a:ext>
            </a:extLst>
          </p:cNvPr>
          <p:cNvSpPr txBox="1"/>
          <p:nvPr/>
        </p:nvSpPr>
        <p:spPr>
          <a:xfrm>
            <a:off x="6329362" y="1792164"/>
            <a:ext cx="682944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Open Sans"/>
              </a:rPr>
              <a:t>DAD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2DF8D21-F145-4764-870E-D1AA485CD6EC}"/>
              </a:ext>
            </a:extLst>
          </p:cNvPr>
          <p:cNvGrpSpPr/>
          <p:nvPr/>
        </p:nvGrpSpPr>
        <p:grpSpPr>
          <a:xfrm>
            <a:off x="5836380" y="1637319"/>
            <a:ext cx="1670928" cy="221629"/>
            <a:chOff x="7916138" y="2492790"/>
            <a:chExt cx="772448" cy="102456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A4855085-BBE4-4575-983A-CBB6DCD3D23B}"/>
                </a:ext>
              </a:extLst>
            </p:cNvPr>
            <p:cNvSpPr/>
            <p:nvPr/>
          </p:nvSpPr>
          <p:spPr>
            <a:xfrm>
              <a:off x="8586130" y="2492790"/>
              <a:ext cx="102456" cy="102456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45449DDE-FCD5-4311-8FAB-A2FC83074FD8}"/>
                </a:ext>
              </a:extLst>
            </p:cNvPr>
            <p:cNvCxnSpPr>
              <a:cxnSpLocks/>
              <a:endCxn id="146" idx="6"/>
            </p:cNvCxnSpPr>
            <p:nvPr/>
          </p:nvCxnSpPr>
          <p:spPr>
            <a:xfrm flipV="1">
              <a:off x="7916138" y="2544018"/>
              <a:ext cx="720000" cy="2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0085DF0E-25D6-4356-90DB-06DB025C7E4F}"/>
                </a:ext>
              </a:extLst>
            </p:cNvPr>
            <p:cNvSpPr/>
            <p:nvPr/>
          </p:nvSpPr>
          <p:spPr>
            <a:xfrm>
              <a:off x="8227607" y="2521159"/>
              <a:ext cx="174732" cy="457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865A6D-DCF2-45A2-9A42-AC13F082D07F}"/>
              </a:ext>
            </a:extLst>
          </p:cNvPr>
          <p:cNvCxnSpPr>
            <a:cxnSpLocks/>
          </p:cNvCxnSpPr>
          <p:nvPr/>
        </p:nvCxnSpPr>
        <p:spPr>
          <a:xfrm flipH="1">
            <a:off x="7390121" y="1753818"/>
            <a:ext cx="3667" cy="307279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ADB1AB6-40C1-4E66-B02E-60FF2AD8D31E}"/>
              </a:ext>
            </a:extLst>
          </p:cNvPr>
          <p:cNvGrpSpPr/>
          <p:nvPr/>
        </p:nvGrpSpPr>
        <p:grpSpPr>
          <a:xfrm>
            <a:off x="4846666" y="4541011"/>
            <a:ext cx="772749" cy="1359989"/>
            <a:chOff x="7781677" y="3819861"/>
            <a:chExt cx="357232" cy="628705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4709320-1415-4F3B-B641-F749404337BF}"/>
                </a:ext>
              </a:extLst>
            </p:cNvPr>
            <p:cNvSpPr/>
            <p:nvPr/>
          </p:nvSpPr>
          <p:spPr>
            <a:xfrm>
              <a:off x="7781677" y="3819861"/>
              <a:ext cx="357232" cy="628705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3C1D7FB-C147-4EF1-8035-0C0A18C0829B}"/>
                </a:ext>
              </a:extLst>
            </p:cNvPr>
            <p:cNvGrpSpPr/>
            <p:nvPr/>
          </p:nvGrpSpPr>
          <p:grpSpPr>
            <a:xfrm>
              <a:off x="7851837" y="3894149"/>
              <a:ext cx="216912" cy="478716"/>
              <a:chOff x="7784931" y="3866218"/>
              <a:chExt cx="258726" cy="570996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DD01D68-DF9D-4B8D-BB67-76805928DEF6}"/>
                  </a:ext>
                </a:extLst>
              </p:cNvPr>
              <p:cNvSpPr/>
              <p:nvPr/>
            </p:nvSpPr>
            <p:spPr>
              <a:xfrm>
                <a:off x="7882784" y="4084519"/>
                <a:ext cx="63021" cy="352695"/>
              </a:xfrm>
              <a:prstGeom prst="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grpSp>
            <p:nvGrpSpPr>
              <p:cNvPr id="136" name="Group 135">
                <a:extLst>
                  <a:ext uri="{FF2B5EF4-FFF2-40B4-BE49-F238E27FC236}">
                    <a16:creationId xmlns:a16="http://schemas.microsoft.com/office/drawing/2014/main" id="{C70CE8E9-1C60-4FB0-A5E2-6462502F9422}"/>
                  </a:ext>
                </a:extLst>
              </p:cNvPr>
              <p:cNvGrpSpPr/>
              <p:nvPr/>
            </p:nvGrpSpPr>
            <p:grpSpPr>
              <a:xfrm>
                <a:off x="7784931" y="3866218"/>
                <a:ext cx="258726" cy="258726"/>
                <a:chOff x="9467363" y="2185294"/>
                <a:chExt cx="555521" cy="555521"/>
              </a:xfrm>
            </p:grpSpPr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158FD1A7-6CFF-46B3-98D3-AAA7B0CC89C1}"/>
                    </a:ext>
                  </a:extLst>
                </p:cNvPr>
                <p:cNvSpPr/>
                <p:nvPr/>
              </p:nvSpPr>
              <p:spPr>
                <a:xfrm>
                  <a:off x="9467363" y="2185294"/>
                  <a:ext cx="555521" cy="555521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6A9EDDDC-A34E-4E23-8552-BF5B44579C7A}"/>
                    </a:ext>
                  </a:extLst>
                </p:cNvPr>
                <p:cNvSpPr/>
                <p:nvPr/>
              </p:nvSpPr>
              <p:spPr>
                <a:xfrm>
                  <a:off x="9625808" y="2224074"/>
                  <a:ext cx="68631" cy="68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F583093F-DFDF-40CC-81BD-CEDB5925E2BA}"/>
                    </a:ext>
                  </a:extLst>
                </p:cNvPr>
                <p:cNvSpPr/>
                <p:nvPr/>
              </p:nvSpPr>
              <p:spPr>
                <a:xfrm>
                  <a:off x="9795439" y="2221646"/>
                  <a:ext cx="68631" cy="68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9BEF74D9-33C5-4EFA-ACFC-94FEFB3B4A5E}"/>
                    </a:ext>
                  </a:extLst>
                </p:cNvPr>
                <p:cNvSpPr/>
                <p:nvPr/>
              </p:nvSpPr>
              <p:spPr>
                <a:xfrm>
                  <a:off x="9625808" y="2637478"/>
                  <a:ext cx="68631" cy="68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8150FE6F-CA1B-4EF0-B0F2-B273F7B05BCE}"/>
                    </a:ext>
                  </a:extLst>
                </p:cNvPr>
                <p:cNvSpPr/>
                <p:nvPr/>
              </p:nvSpPr>
              <p:spPr>
                <a:xfrm>
                  <a:off x="9922177" y="2513420"/>
                  <a:ext cx="68631" cy="68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  <p:sp>
              <p:nvSpPr>
                <p:cNvPr id="142" name="Oval 141">
                  <a:extLst>
                    <a:ext uri="{FF2B5EF4-FFF2-40B4-BE49-F238E27FC236}">
                      <a16:creationId xmlns:a16="http://schemas.microsoft.com/office/drawing/2014/main" id="{85F93689-84B3-46E8-A92C-3C9B8B76C3F8}"/>
                    </a:ext>
                  </a:extLst>
                </p:cNvPr>
                <p:cNvSpPr/>
                <p:nvPr/>
              </p:nvSpPr>
              <p:spPr>
                <a:xfrm>
                  <a:off x="9914608" y="2341788"/>
                  <a:ext cx="68631" cy="68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0C703C1A-552C-4902-B1C7-30155DF47AB6}"/>
                    </a:ext>
                  </a:extLst>
                </p:cNvPr>
                <p:cNvSpPr/>
                <p:nvPr/>
              </p:nvSpPr>
              <p:spPr>
                <a:xfrm>
                  <a:off x="9505259" y="2514265"/>
                  <a:ext cx="68631" cy="68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7C60725A-7384-4735-8C63-8CCDD82F4CB5}"/>
                    </a:ext>
                  </a:extLst>
                </p:cNvPr>
                <p:cNvSpPr/>
                <p:nvPr/>
              </p:nvSpPr>
              <p:spPr>
                <a:xfrm>
                  <a:off x="9505260" y="2348246"/>
                  <a:ext cx="68631" cy="68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0F8271ED-309A-46B5-A2E9-19CBB5EE76F7}"/>
                    </a:ext>
                  </a:extLst>
                </p:cNvPr>
                <p:cNvSpPr/>
                <p:nvPr/>
              </p:nvSpPr>
              <p:spPr>
                <a:xfrm>
                  <a:off x="9798995" y="2633403"/>
                  <a:ext cx="68631" cy="68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</p:grp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EC09646-7DC4-41B9-A6FC-219CEEFD9D49}"/>
              </a:ext>
            </a:extLst>
          </p:cNvPr>
          <p:cNvGrpSpPr/>
          <p:nvPr/>
        </p:nvGrpSpPr>
        <p:grpSpPr>
          <a:xfrm>
            <a:off x="8446711" y="1662684"/>
            <a:ext cx="553431" cy="553431"/>
            <a:chOff x="8872223" y="2312236"/>
            <a:chExt cx="555521" cy="555521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3B7E2D6-B07B-4C74-8BEE-DD508EBF4C47}"/>
                </a:ext>
              </a:extLst>
            </p:cNvPr>
            <p:cNvGrpSpPr/>
            <p:nvPr/>
          </p:nvGrpSpPr>
          <p:grpSpPr>
            <a:xfrm>
              <a:off x="8872223" y="2312236"/>
              <a:ext cx="555521" cy="555521"/>
              <a:chOff x="7474594" y="4328993"/>
              <a:chExt cx="555521" cy="555521"/>
            </a:xfrm>
          </p:grpSpPr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6703E2E6-4CE0-4A80-9A19-7A672CAA2FC3}"/>
                  </a:ext>
                </a:extLst>
              </p:cNvPr>
              <p:cNvSpPr/>
              <p:nvPr/>
            </p:nvSpPr>
            <p:spPr>
              <a:xfrm>
                <a:off x="7474594" y="4328993"/>
                <a:ext cx="555521" cy="555521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7E67D8BA-7113-478B-AEC5-DCC826EEA145}"/>
                  </a:ext>
                </a:extLst>
              </p:cNvPr>
              <p:cNvSpPr/>
              <p:nvPr/>
            </p:nvSpPr>
            <p:spPr>
              <a:xfrm>
                <a:off x="7608343" y="4379665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721D4FE-D251-40A9-B655-BD436B2B8435}"/>
                  </a:ext>
                </a:extLst>
              </p:cNvPr>
              <p:cNvSpPr/>
              <p:nvPr/>
            </p:nvSpPr>
            <p:spPr>
              <a:xfrm>
                <a:off x="7830593" y="4379665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D6830D56-C5FA-411B-AF58-17AE3E31E649}"/>
                  </a:ext>
                </a:extLst>
              </p:cNvPr>
              <p:cNvSpPr/>
              <p:nvPr/>
            </p:nvSpPr>
            <p:spPr>
              <a:xfrm>
                <a:off x="7607243" y="4770291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A6460B2A-41DF-4711-9C06-ABE966C5BAAF}"/>
                  </a:ext>
                </a:extLst>
              </p:cNvPr>
              <p:cNvSpPr/>
              <p:nvPr/>
            </p:nvSpPr>
            <p:spPr>
              <a:xfrm>
                <a:off x="7829493" y="4770291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1B215723-B308-421D-8BCF-A3B15963CC8C}"/>
                  </a:ext>
                </a:extLst>
              </p:cNvPr>
              <p:cNvSpPr/>
              <p:nvPr/>
            </p:nvSpPr>
            <p:spPr>
              <a:xfrm>
                <a:off x="7943853" y="4575694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48547145-8B50-4F45-B8DB-334D0545DDBA}"/>
                  </a:ext>
                </a:extLst>
              </p:cNvPr>
              <p:cNvSpPr/>
              <p:nvPr/>
            </p:nvSpPr>
            <p:spPr>
              <a:xfrm>
                <a:off x="7498576" y="4564855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</p:grp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7B6BCC3-506B-452E-B42D-C8E593B31057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72" y="2787749"/>
              <a:ext cx="2222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712CFD0-EC74-4330-AC8F-D412A103E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9385" y="2395184"/>
              <a:ext cx="109767" cy="1851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D8FC4F1A-7332-4AD2-9925-67A0711B14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66791" y="2398359"/>
              <a:ext cx="109767" cy="1851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963BBBE-BB78-4CBB-AEC6-2920B2D60099}"/>
              </a:ext>
            </a:extLst>
          </p:cNvPr>
          <p:cNvCxnSpPr>
            <a:cxnSpLocks/>
          </p:cNvCxnSpPr>
          <p:nvPr/>
        </p:nvCxnSpPr>
        <p:spPr>
          <a:xfrm>
            <a:off x="7375740" y="1749772"/>
            <a:ext cx="1188814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21FCB3B-CC04-4F95-B66E-4DD68F5AC30E}"/>
              </a:ext>
            </a:extLst>
          </p:cNvPr>
          <p:cNvCxnSpPr>
            <a:cxnSpLocks/>
          </p:cNvCxnSpPr>
          <p:nvPr/>
        </p:nvCxnSpPr>
        <p:spPr>
          <a:xfrm>
            <a:off x="8495097" y="1919217"/>
            <a:ext cx="0" cy="54070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53DE440-8B6E-45C1-A823-E306B259E3F7}"/>
              </a:ext>
            </a:extLst>
          </p:cNvPr>
          <p:cNvCxnSpPr>
            <a:cxnSpLocks/>
          </p:cNvCxnSpPr>
          <p:nvPr/>
        </p:nvCxnSpPr>
        <p:spPr>
          <a:xfrm>
            <a:off x="8834462" y="1741016"/>
            <a:ext cx="356791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24B3B5A-6419-43BB-AC89-474585B3DCD4}"/>
              </a:ext>
            </a:extLst>
          </p:cNvPr>
          <p:cNvSpPr txBox="1"/>
          <p:nvPr/>
        </p:nvSpPr>
        <p:spPr>
          <a:xfrm>
            <a:off x="9216106" y="1545559"/>
            <a:ext cx="846193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Open Sans"/>
              </a:rPr>
              <a:t>Waste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4F2C59-B3F4-47B2-9EA8-4E742FEE74BC}"/>
              </a:ext>
            </a:extLst>
          </p:cNvPr>
          <p:cNvSpPr txBox="1"/>
          <p:nvPr/>
        </p:nvSpPr>
        <p:spPr>
          <a:xfrm>
            <a:off x="8207191" y="3109335"/>
            <a:ext cx="535724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solidFill>
                  <a:schemeClr val="bg1"/>
                </a:solidFill>
                <a:latin typeface="Open Sans"/>
              </a:rPr>
              <a:t>MS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6D59EC5-83E8-4F6F-B28F-6BE350D4A353}"/>
              </a:ext>
            </a:extLst>
          </p:cNvPr>
          <p:cNvGrpSpPr/>
          <p:nvPr/>
        </p:nvGrpSpPr>
        <p:grpSpPr>
          <a:xfrm>
            <a:off x="7821472" y="4558803"/>
            <a:ext cx="560606" cy="560606"/>
            <a:chOff x="9078849" y="4274103"/>
            <a:chExt cx="355340" cy="355340"/>
          </a:xfrm>
        </p:grpSpPr>
        <p:grpSp>
          <p:nvGrpSpPr>
            <p:cNvPr id="106" name="グループ化 5">
              <a:extLst>
                <a:ext uri="{FF2B5EF4-FFF2-40B4-BE49-F238E27FC236}">
                  <a16:creationId xmlns:a16="http://schemas.microsoft.com/office/drawing/2014/main" id="{F5269E76-ED19-4E28-AC48-17721756959C}"/>
                </a:ext>
              </a:extLst>
            </p:cNvPr>
            <p:cNvGrpSpPr/>
            <p:nvPr/>
          </p:nvGrpSpPr>
          <p:grpSpPr>
            <a:xfrm>
              <a:off x="9078849" y="4274103"/>
              <a:ext cx="355340" cy="355340"/>
              <a:chOff x="5312283" y="4423211"/>
              <a:chExt cx="509950" cy="509950"/>
            </a:xfrm>
          </p:grpSpPr>
          <p:sp>
            <p:nvSpPr>
              <p:cNvPr id="108" name="楕円 6">
                <a:extLst>
                  <a:ext uri="{FF2B5EF4-FFF2-40B4-BE49-F238E27FC236}">
                    <a16:creationId xmlns:a16="http://schemas.microsoft.com/office/drawing/2014/main" id="{EBCBA4D9-B106-4897-BB63-0F4DAFFA6416}"/>
                  </a:ext>
                </a:extLst>
              </p:cNvPr>
              <p:cNvSpPr/>
              <p:nvPr/>
            </p:nvSpPr>
            <p:spPr>
              <a:xfrm>
                <a:off x="5312283" y="4423211"/>
                <a:ext cx="509950" cy="509950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4400">
                  <a:latin typeface="Open Sans"/>
                </a:endParaRPr>
              </a:p>
            </p:txBody>
          </p:sp>
          <p:grpSp>
            <p:nvGrpSpPr>
              <p:cNvPr id="109" name="グループ化 7">
                <a:extLst>
                  <a:ext uri="{FF2B5EF4-FFF2-40B4-BE49-F238E27FC236}">
                    <a16:creationId xmlns:a16="http://schemas.microsoft.com/office/drawing/2014/main" id="{1C5891CB-7600-476A-98A0-9300321DE537}"/>
                  </a:ext>
                </a:extLst>
              </p:cNvPr>
              <p:cNvGrpSpPr/>
              <p:nvPr/>
            </p:nvGrpSpPr>
            <p:grpSpPr>
              <a:xfrm>
                <a:off x="5356206" y="4455820"/>
                <a:ext cx="425626" cy="449411"/>
                <a:chOff x="5356206" y="4455820"/>
                <a:chExt cx="425626" cy="449411"/>
              </a:xfrm>
            </p:grpSpPr>
            <p:sp>
              <p:nvSpPr>
                <p:cNvPr id="110" name="楕円 8">
                  <a:extLst>
                    <a:ext uri="{FF2B5EF4-FFF2-40B4-BE49-F238E27FC236}">
                      <a16:creationId xmlns:a16="http://schemas.microsoft.com/office/drawing/2014/main" id="{5ED40698-3287-442B-B11F-356B5FF93C6E}"/>
                    </a:ext>
                  </a:extLst>
                </p:cNvPr>
                <p:cNvSpPr/>
                <p:nvPr/>
              </p:nvSpPr>
              <p:spPr>
                <a:xfrm>
                  <a:off x="5544299" y="4455820"/>
                  <a:ext cx="48932" cy="489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4400" dirty="0">
                    <a:latin typeface="Open Sans"/>
                  </a:endParaRPr>
                </a:p>
              </p:txBody>
            </p:sp>
            <p:sp>
              <p:nvSpPr>
                <p:cNvPr id="111" name="楕円 9">
                  <a:extLst>
                    <a:ext uri="{FF2B5EF4-FFF2-40B4-BE49-F238E27FC236}">
                      <a16:creationId xmlns:a16="http://schemas.microsoft.com/office/drawing/2014/main" id="{816A09F9-B113-46C3-8F84-C403E07C2EBF}"/>
                    </a:ext>
                  </a:extLst>
                </p:cNvPr>
                <p:cNvSpPr/>
                <p:nvPr/>
              </p:nvSpPr>
              <p:spPr>
                <a:xfrm>
                  <a:off x="5544299" y="4856299"/>
                  <a:ext cx="48932" cy="489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4400">
                    <a:latin typeface="Open Sans"/>
                  </a:endParaRPr>
                </a:p>
              </p:txBody>
            </p:sp>
            <p:grpSp>
              <p:nvGrpSpPr>
                <p:cNvPr id="112" name="グループ化 10">
                  <a:extLst>
                    <a:ext uri="{FF2B5EF4-FFF2-40B4-BE49-F238E27FC236}">
                      <a16:creationId xmlns:a16="http://schemas.microsoft.com/office/drawing/2014/main" id="{C4B0282E-03E6-43EC-8FAC-61FAB59C1BF9}"/>
                    </a:ext>
                  </a:extLst>
                </p:cNvPr>
                <p:cNvGrpSpPr/>
                <p:nvPr/>
              </p:nvGrpSpPr>
              <p:grpSpPr>
                <a:xfrm>
                  <a:off x="5356206" y="4492191"/>
                  <a:ext cx="118684" cy="376138"/>
                  <a:chOff x="5356206" y="4492191"/>
                  <a:chExt cx="118684" cy="376138"/>
                </a:xfrm>
              </p:grpSpPr>
              <p:sp>
                <p:nvSpPr>
                  <p:cNvPr id="118" name="楕円 16">
                    <a:extLst>
                      <a:ext uri="{FF2B5EF4-FFF2-40B4-BE49-F238E27FC236}">
                        <a16:creationId xmlns:a16="http://schemas.microsoft.com/office/drawing/2014/main" id="{5DAB780F-4E27-4359-80C9-A83C1FED4612}"/>
                      </a:ext>
                    </a:extLst>
                  </p:cNvPr>
                  <p:cNvSpPr/>
                  <p:nvPr/>
                </p:nvSpPr>
                <p:spPr>
                  <a:xfrm>
                    <a:off x="5356236" y="4728787"/>
                    <a:ext cx="48932" cy="4893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4400">
                      <a:latin typeface="Open Sans"/>
                    </a:endParaRPr>
                  </a:p>
                </p:txBody>
              </p:sp>
              <p:sp>
                <p:nvSpPr>
                  <p:cNvPr id="119" name="楕円 17">
                    <a:extLst>
                      <a:ext uri="{FF2B5EF4-FFF2-40B4-BE49-F238E27FC236}">
                        <a16:creationId xmlns:a16="http://schemas.microsoft.com/office/drawing/2014/main" id="{2242DAEE-FE1B-49A6-BDC8-43B2A414B4BD}"/>
                      </a:ext>
                    </a:extLst>
                  </p:cNvPr>
                  <p:cNvSpPr/>
                  <p:nvPr/>
                </p:nvSpPr>
                <p:spPr>
                  <a:xfrm>
                    <a:off x="5425958" y="4819397"/>
                    <a:ext cx="48932" cy="4893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4400">
                      <a:latin typeface="Open Sans"/>
                    </a:endParaRPr>
                  </a:p>
                </p:txBody>
              </p:sp>
              <p:sp>
                <p:nvSpPr>
                  <p:cNvPr id="120" name="楕円 18">
                    <a:extLst>
                      <a:ext uri="{FF2B5EF4-FFF2-40B4-BE49-F238E27FC236}">
                        <a16:creationId xmlns:a16="http://schemas.microsoft.com/office/drawing/2014/main" id="{3136D6F4-F0A7-4021-A2E5-FD37582DCB0C}"/>
                      </a:ext>
                    </a:extLst>
                  </p:cNvPr>
                  <p:cNvSpPr/>
                  <p:nvPr/>
                </p:nvSpPr>
                <p:spPr>
                  <a:xfrm>
                    <a:off x="5356206" y="4595135"/>
                    <a:ext cx="48932" cy="4893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4400">
                      <a:latin typeface="Open Sans"/>
                    </a:endParaRPr>
                  </a:p>
                </p:txBody>
              </p:sp>
              <p:sp>
                <p:nvSpPr>
                  <p:cNvPr id="121" name="楕円 19">
                    <a:extLst>
                      <a:ext uri="{FF2B5EF4-FFF2-40B4-BE49-F238E27FC236}">
                        <a16:creationId xmlns:a16="http://schemas.microsoft.com/office/drawing/2014/main" id="{6418FFF8-995D-44C3-850D-41672CA41ABA}"/>
                      </a:ext>
                    </a:extLst>
                  </p:cNvPr>
                  <p:cNvSpPr/>
                  <p:nvPr/>
                </p:nvSpPr>
                <p:spPr>
                  <a:xfrm>
                    <a:off x="5425958" y="4492191"/>
                    <a:ext cx="48932" cy="4893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4400">
                      <a:latin typeface="Open Sans"/>
                    </a:endParaRPr>
                  </a:p>
                </p:txBody>
              </p:sp>
            </p:grpSp>
            <p:grpSp>
              <p:nvGrpSpPr>
                <p:cNvPr id="113" name="グループ化 11">
                  <a:extLst>
                    <a:ext uri="{FF2B5EF4-FFF2-40B4-BE49-F238E27FC236}">
                      <a16:creationId xmlns:a16="http://schemas.microsoft.com/office/drawing/2014/main" id="{D479947A-2D46-46A5-9CEE-576481A0E0DE}"/>
                    </a:ext>
                  </a:extLst>
                </p:cNvPr>
                <p:cNvGrpSpPr/>
                <p:nvPr/>
              </p:nvGrpSpPr>
              <p:grpSpPr>
                <a:xfrm flipH="1">
                  <a:off x="5663148" y="4487378"/>
                  <a:ext cx="118684" cy="376138"/>
                  <a:chOff x="5356206" y="4492191"/>
                  <a:chExt cx="118684" cy="376138"/>
                </a:xfrm>
              </p:grpSpPr>
              <p:sp>
                <p:nvSpPr>
                  <p:cNvPr id="114" name="楕円 12">
                    <a:extLst>
                      <a:ext uri="{FF2B5EF4-FFF2-40B4-BE49-F238E27FC236}">
                        <a16:creationId xmlns:a16="http://schemas.microsoft.com/office/drawing/2014/main" id="{F813EA53-21CF-4020-A6B8-3487677D9F10}"/>
                      </a:ext>
                    </a:extLst>
                  </p:cNvPr>
                  <p:cNvSpPr/>
                  <p:nvPr/>
                </p:nvSpPr>
                <p:spPr>
                  <a:xfrm>
                    <a:off x="5356236" y="4728787"/>
                    <a:ext cx="48932" cy="4893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4400" dirty="0">
                      <a:latin typeface="Open Sans"/>
                    </a:endParaRPr>
                  </a:p>
                </p:txBody>
              </p:sp>
              <p:sp>
                <p:nvSpPr>
                  <p:cNvPr id="115" name="楕円 13">
                    <a:extLst>
                      <a:ext uri="{FF2B5EF4-FFF2-40B4-BE49-F238E27FC236}">
                        <a16:creationId xmlns:a16="http://schemas.microsoft.com/office/drawing/2014/main" id="{AA9DD478-547C-42B6-A219-F05A3D58510C}"/>
                      </a:ext>
                    </a:extLst>
                  </p:cNvPr>
                  <p:cNvSpPr/>
                  <p:nvPr/>
                </p:nvSpPr>
                <p:spPr>
                  <a:xfrm>
                    <a:off x="5425958" y="4819397"/>
                    <a:ext cx="48932" cy="4893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4400">
                      <a:latin typeface="Open Sans"/>
                    </a:endParaRPr>
                  </a:p>
                </p:txBody>
              </p:sp>
              <p:sp>
                <p:nvSpPr>
                  <p:cNvPr id="116" name="楕円 14">
                    <a:extLst>
                      <a:ext uri="{FF2B5EF4-FFF2-40B4-BE49-F238E27FC236}">
                        <a16:creationId xmlns:a16="http://schemas.microsoft.com/office/drawing/2014/main" id="{368F0851-CB23-4DA2-BD86-33A4234BC8A7}"/>
                      </a:ext>
                    </a:extLst>
                  </p:cNvPr>
                  <p:cNvSpPr/>
                  <p:nvPr/>
                </p:nvSpPr>
                <p:spPr>
                  <a:xfrm>
                    <a:off x="5356206" y="4595135"/>
                    <a:ext cx="48932" cy="4893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4400">
                      <a:latin typeface="Open Sans"/>
                    </a:endParaRPr>
                  </a:p>
                </p:txBody>
              </p:sp>
              <p:sp>
                <p:nvSpPr>
                  <p:cNvPr id="117" name="楕円 15">
                    <a:extLst>
                      <a:ext uri="{FF2B5EF4-FFF2-40B4-BE49-F238E27FC236}">
                        <a16:creationId xmlns:a16="http://schemas.microsoft.com/office/drawing/2014/main" id="{B1B29B8E-B354-46CA-99D3-E7E200567AEC}"/>
                      </a:ext>
                    </a:extLst>
                  </p:cNvPr>
                  <p:cNvSpPr/>
                  <p:nvPr/>
                </p:nvSpPr>
                <p:spPr>
                  <a:xfrm>
                    <a:off x="5425958" y="4492191"/>
                    <a:ext cx="48932" cy="4893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4400">
                      <a:latin typeface="Open Sans"/>
                    </a:endParaRPr>
                  </a:p>
                </p:txBody>
              </p:sp>
            </p:grpSp>
          </p:grpSp>
        </p:grpSp>
        <p:cxnSp>
          <p:nvCxnSpPr>
            <p:cNvPr id="107" name="直線コネクタ 89">
              <a:extLst>
                <a:ext uri="{FF2B5EF4-FFF2-40B4-BE49-F238E27FC236}">
                  <a16:creationId xmlns:a16="http://schemas.microsoft.com/office/drawing/2014/main" id="{054A955B-BC58-4867-A8D4-0524DB3D9A97}"/>
                </a:ext>
              </a:extLst>
            </p:cNvPr>
            <p:cNvCxnSpPr>
              <a:cxnSpLocks/>
              <a:endCxn id="115" idx="3"/>
            </p:cNvCxnSpPr>
            <p:nvPr/>
          </p:nvCxnSpPr>
          <p:spPr>
            <a:xfrm>
              <a:off x="9253145" y="4451541"/>
              <a:ext cx="82800" cy="108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8EFF93F-3755-427C-8ACD-1841DC9E99E8}"/>
              </a:ext>
            </a:extLst>
          </p:cNvPr>
          <p:cNvCxnSpPr>
            <a:cxnSpLocks/>
          </p:cNvCxnSpPr>
          <p:nvPr/>
        </p:nvCxnSpPr>
        <p:spPr>
          <a:xfrm>
            <a:off x="7713653" y="4843252"/>
            <a:ext cx="387309" cy="394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3DF70E6-9CB6-4F11-9015-E9E333859E89}"/>
              </a:ext>
            </a:extLst>
          </p:cNvPr>
          <p:cNvCxnSpPr>
            <a:cxnSpLocks/>
          </p:cNvCxnSpPr>
          <p:nvPr/>
        </p:nvCxnSpPr>
        <p:spPr>
          <a:xfrm>
            <a:off x="8573963" y="5013707"/>
            <a:ext cx="0" cy="48366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B31E08C-8758-4A8F-AE68-6C467EBCE839}"/>
              </a:ext>
            </a:extLst>
          </p:cNvPr>
          <p:cNvGrpSpPr/>
          <p:nvPr/>
        </p:nvGrpSpPr>
        <p:grpSpPr>
          <a:xfrm>
            <a:off x="8540467" y="5492223"/>
            <a:ext cx="962221" cy="203330"/>
            <a:chOff x="9151751" y="4310585"/>
            <a:chExt cx="444822" cy="175782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64C762B-DB1C-425A-BBA4-D5DDF8335782}"/>
                </a:ext>
              </a:extLst>
            </p:cNvPr>
            <p:cNvSpPr/>
            <p:nvPr/>
          </p:nvSpPr>
          <p:spPr>
            <a:xfrm>
              <a:off x="9151751" y="4310585"/>
              <a:ext cx="69398" cy="17578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F5978AF-D5C9-48A4-9CAB-41DFDEDD9084}"/>
                </a:ext>
              </a:extLst>
            </p:cNvPr>
            <p:cNvSpPr/>
            <p:nvPr/>
          </p:nvSpPr>
          <p:spPr>
            <a:xfrm>
              <a:off x="9245610" y="4310585"/>
              <a:ext cx="69398" cy="17578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7708D40-C807-4BE8-AB10-C983D2FD7FB9}"/>
                </a:ext>
              </a:extLst>
            </p:cNvPr>
            <p:cNvSpPr/>
            <p:nvPr/>
          </p:nvSpPr>
          <p:spPr>
            <a:xfrm>
              <a:off x="9339462" y="4310585"/>
              <a:ext cx="69398" cy="17578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0A308FA-1A97-42C2-97F4-5A48021C3284}"/>
                </a:ext>
              </a:extLst>
            </p:cNvPr>
            <p:cNvSpPr/>
            <p:nvPr/>
          </p:nvSpPr>
          <p:spPr>
            <a:xfrm>
              <a:off x="9433316" y="4310585"/>
              <a:ext cx="69398" cy="17578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94BA0299-C591-4706-8B6B-0D3BA6CC339C}"/>
                </a:ext>
              </a:extLst>
            </p:cNvPr>
            <p:cNvSpPr/>
            <p:nvPr/>
          </p:nvSpPr>
          <p:spPr>
            <a:xfrm>
              <a:off x="9527175" y="4310585"/>
              <a:ext cx="69398" cy="17578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69FAA4B-96FB-4E9A-BCF9-B758FEEA51E6}"/>
              </a:ext>
            </a:extLst>
          </p:cNvPr>
          <p:cNvCxnSpPr>
            <a:cxnSpLocks/>
          </p:cNvCxnSpPr>
          <p:nvPr/>
        </p:nvCxnSpPr>
        <p:spPr>
          <a:xfrm>
            <a:off x="8776989" y="4913570"/>
            <a:ext cx="0" cy="57588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C006270-3C2D-4725-852C-92520E703B47}"/>
              </a:ext>
            </a:extLst>
          </p:cNvPr>
          <p:cNvCxnSpPr>
            <a:cxnSpLocks/>
          </p:cNvCxnSpPr>
          <p:nvPr/>
        </p:nvCxnSpPr>
        <p:spPr>
          <a:xfrm>
            <a:off x="8980007" y="4770920"/>
            <a:ext cx="9" cy="72130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E1EACF5-8932-4A7C-9227-17DE3B13BF7D}"/>
              </a:ext>
            </a:extLst>
          </p:cNvPr>
          <p:cNvCxnSpPr>
            <a:cxnSpLocks/>
          </p:cNvCxnSpPr>
          <p:nvPr/>
        </p:nvCxnSpPr>
        <p:spPr>
          <a:xfrm>
            <a:off x="9183039" y="4648444"/>
            <a:ext cx="2" cy="84377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DEE6D6D-8E5D-4554-B893-6D126A8C5D4F}"/>
              </a:ext>
            </a:extLst>
          </p:cNvPr>
          <p:cNvCxnSpPr>
            <a:cxnSpLocks/>
          </p:cNvCxnSpPr>
          <p:nvPr/>
        </p:nvCxnSpPr>
        <p:spPr>
          <a:xfrm>
            <a:off x="9386065" y="4518183"/>
            <a:ext cx="1" cy="97404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103F98D-19EF-418B-927A-3079543510E8}"/>
              </a:ext>
            </a:extLst>
          </p:cNvPr>
          <p:cNvSpPr/>
          <p:nvPr/>
        </p:nvSpPr>
        <p:spPr>
          <a:xfrm>
            <a:off x="4459921" y="5533602"/>
            <a:ext cx="150119" cy="38024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4EDC5F2-5BA3-4618-98BC-99502D8816EA}"/>
              </a:ext>
            </a:extLst>
          </p:cNvPr>
          <p:cNvCxnSpPr>
            <a:cxnSpLocks/>
          </p:cNvCxnSpPr>
          <p:nvPr/>
        </p:nvCxnSpPr>
        <p:spPr>
          <a:xfrm>
            <a:off x="4534981" y="5114259"/>
            <a:ext cx="0" cy="41419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A47CC96-BF19-42A6-AF6A-3D3C1506C09E}"/>
              </a:ext>
            </a:extLst>
          </p:cNvPr>
          <p:cNvSpPr/>
          <p:nvPr/>
        </p:nvSpPr>
        <p:spPr>
          <a:xfrm>
            <a:off x="3068221" y="4220740"/>
            <a:ext cx="150119" cy="38024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C57940C-D1E6-4969-A1F1-DAF65D54D435}"/>
              </a:ext>
            </a:extLst>
          </p:cNvPr>
          <p:cNvSpPr/>
          <p:nvPr/>
        </p:nvSpPr>
        <p:spPr>
          <a:xfrm>
            <a:off x="3403582" y="4888163"/>
            <a:ext cx="150119" cy="38024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B464CC9-8B83-4337-8784-BB65E9F89BC2}"/>
              </a:ext>
            </a:extLst>
          </p:cNvPr>
          <p:cNvSpPr/>
          <p:nvPr/>
        </p:nvSpPr>
        <p:spPr>
          <a:xfrm>
            <a:off x="3596903" y="5533390"/>
            <a:ext cx="150119" cy="380244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sp>
        <p:nvSpPr>
          <p:cNvPr id="55" name="Google Shape;2112;p86">
            <a:extLst>
              <a:ext uri="{FF2B5EF4-FFF2-40B4-BE49-F238E27FC236}">
                <a16:creationId xmlns:a16="http://schemas.microsoft.com/office/drawing/2014/main" id="{D6D6FA12-F93C-44CC-8692-D83B0B079CD7}"/>
              </a:ext>
            </a:extLst>
          </p:cNvPr>
          <p:cNvSpPr txBox="1"/>
          <p:nvPr/>
        </p:nvSpPr>
        <p:spPr>
          <a:xfrm>
            <a:off x="8310734" y="5815745"/>
            <a:ext cx="2769469" cy="545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pen Sans"/>
              </a:rPr>
              <a:t>Collection Vials,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pen Sans"/>
              </a:rPr>
              <a:t>Heater/Chiller/Shaker</a:t>
            </a:r>
            <a:endParaRPr sz="1600" b="1" dirty="0">
              <a:latin typeface="Open San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5F0D0FE-30F5-4232-9D42-AB68D815279F}"/>
              </a:ext>
            </a:extLst>
          </p:cNvPr>
          <p:cNvSpPr/>
          <p:nvPr/>
        </p:nvSpPr>
        <p:spPr>
          <a:xfrm>
            <a:off x="5918615" y="5339258"/>
            <a:ext cx="360493" cy="55213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8D9B30B-1473-44C0-82AA-A78B72C41C54}"/>
              </a:ext>
            </a:extLst>
          </p:cNvPr>
          <p:cNvSpPr/>
          <p:nvPr/>
        </p:nvSpPr>
        <p:spPr>
          <a:xfrm>
            <a:off x="7141643" y="5318158"/>
            <a:ext cx="360493" cy="55213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B8F4428-6E88-485F-8970-3A8AA2D60A8F}"/>
              </a:ext>
            </a:extLst>
          </p:cNvPr>
          <p:cNvCxnSpPr>
            <a:cxnSpLocks/>
          </p:cNvCxnSpPr>
          <p:nvPr/>
        </p:nvCxnSpPr>
        <p:spPr>
          <a:xfrm flipH="1">
            <a:off x="7507310" y="5521644"/>
            <a:ext cx="595816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F790AA4-7A3E-4B2C-8FC1-72FA79D47C9E}"/>
              </a:ext>
            </a:extLst>
          </p:cNvPr>
          <p:cNvCxnSpPr>
            <a:cxnSpLocks/>
          </p:cNvCxnSpPr>
          <p:nvPr/>
        </p:nvCxnSpPr>
        <p:spPr>
          <a:xfrm>
            <a:off x="7279151" y="5051856"/>
            <a:ext cx="3636" cy="25480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AE733ED-5F61-4F25-B3E9-C979A275D962}"/>
              </a:ext>
            </a:extLst>
          </p:cNvPr>
          <p:cNvCxnSpPr>
            <a:cxnSpLocks/>
          </p:cNvCxnSpPr>
          <p:nvPr/>
        </p:nvCxnSpPr>
        <p:spPr>
          <a:xfrm>
            <a:off x="6660985" y="5519263"/>
            <a:ext cx="469258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5BE4CFA-40B2-45CD-9BF9-5C5842B02070}"/>
              </a:ext>
            </a:extLst>
          </p:cNvPr>
          <p:cNvCxnSpPr>
            <a:cxnSpLocks/>
          </p:cNvCxnSpPr>
          <p:nvPr/>
        </p:nvCxnSpPr>
        <p:spPr>
          <a:xfrm flipH="1">
            <a:off x="5312065" y="5103077"/>
            <a:ext cx="787651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Google Shape;2112;p86">
            <a:extLst>
              <a:ext uri="{FF2B5EF4-FFF2-40B4-BE49-F238E27FC236}">
                <a16:creationId xmlns:a16="http://schemas.microsoft.com/office/drawing/2014/main" id="{A2C36610-A7B3-4AFD-8F9B-7198B5982C67}"/>
              </a:ext>
            </a:extLst>
          </p:cNvPr>
          <p:cNvSpPr txBox="1"/>
          <p:nvPr/>
        </p:nvSpPr>
        <p:spPr>
          <a:xfrm>
            <a:off x="6920735" y="5783116"/>
            <a:ext cx="1123657" cy="552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pen Sans"/>
              </a:rPr>
              <a:t>Waste</a:t>
            </a:r>
            <a:endParaRPr sz="1600" b="1" dirty="0">
              <a:latin typeface="Open Sans"/>
            </a:endParaRPr>
          </a:p>
        </p:txBody>
      </p:sp>
      <p:sp>
        <p:nvSpPr>
          <p:cNvPr id="63" name="Google Shape;2112;p86">
            <a:extLst>
              <a:ext uri="{FF2B5EF4-FFF2-40B4-BE49-F238E27FC236}">
                <a16:creationId xmlns:a16="http://schemas.microsoft.com/office/drawing/2014/main" id="{9C9DDA9C-6209-40FF-9C90-C0F3001E7D0D}"/>
              </a:ext>
            </a:extLst>
          </p:cNvPr>
          <p:cNvSpPr txBox="1"/>
          <p:nvPr/>
        </p:nvSpPr>
        <p:spPr>
          <a:xfrm>
            <a:off x="5649386" y="5792736"/>
            <a:ext cx="1274535" cy="552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pen Sans"/>
              </a:rPr>
              <a:t>Solvent</a:t>
            </a:r>
            <a:endParaRPr sz="1600" b="1" dirty="0">
              <a:latin typeface="Open Sans"/>
            </a:endParaRPr>
          </a:p>
        </p:txBody>
      </p:sp>
      <p:sp>
        <p:nvSpPr>
          <p:cNvPr id="64" name="Google Shape;2112;p86">
            <a:extLst>
              <a:ext uri="{FF2B5EF4-FFF2-40B4-BE49-F238E27FC236}">
                <a16:creationId xmlns:a16="http://schemas.microsoft.com/office/drawing/2014/main" id="{CD12FEB4-D0FF-4776-B47C-E35B43B7DED9}"/>
              </a:ext>
            </a:extLst>
          </p:cNvPr>
          <p:cNvSpPr txBox="1"/>
          <p:nvPr/>
        </p:nvSpPr>
        <p:spPr>
          <a:xfrm>
            <a:off x="4452333" y="4113041"/>
            <a:ext cx="1977841" cy="552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pen Sans"/>
              </a:rPr>
              <a:t>Syringe pump</a:t>
            </a:r>
            <a:endParaRPr sz="1600" b="1" dirty="0">
              <a:latin typeface="Open Sans"/>
            </a:endParaRPr>
          </a:p>
        </p:txBody>
      </p:sp>
      <p:sp>
        <p:nvSpPr>
          <p:cNvPr id="65" name="Google Shape;2112;p86">
            <a:extLst>
              <a:ext uri="{FF2B5EF4-FFF2-40B4-BE49-F238E27FC236}">
                <a16:creationId xmlns:a16="http://schemas.microsoft.com/office/drawing/2014/main" id="{C70AB17E-5341-47F5-8BA2-9E980C93AF37}"/>
              </a:ext>
            </a:extLst>
          </p:cNvPr>
          <p:cNvSpPr txBox="1"/>
          <p:nvPr/>
        </p:nvSpPr>
        <p:spPr>
          <a:xfrm>
            <a:off x="4037489" y="5827770"/>
            <a:ext cx="1764640" cy="825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pen Sans"/>
              </a:rPr>
              <a:t>Dilution vial</a:t>
            </a:r>
            <a:endParaRPr sz="1600" b="1" dirty="0">
              <a:latin typeface="Open San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1D7D710-C3EB-4A1E-9EE2-0D85FC219A65}"/>
              </a:ext>
            </a:extLst>
          </p:cNvPr>
          <p:cNvSpPr/>
          <p:nvPr/>
        </p:nvSpPr>
        <p:spPr>
          <a:xfrm>
            <a:off x="2205735" y="4963086"/>
            <a:ext cx="360493" cy="55213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8968722-CEA0-4E13-A199-BD24345C5695}"/>
              </a:ext>
            </a:extLst>
          </p:cNvPr>
          <p:cNvCxnSpPr>
            <a:cxnSpLocks/>
          </p:cNvCxnSpPr>
          <p:nvPr/>
        </p:nvCxnSpPr>
        <p:spPr>
          <a:xfrm>
            <a:off x="2385439" y="4410862"/>
            <a:ext cx="0" cy="55194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96C4191-8EE9-4107-AE2A-6D6EC5A05B82}"/>
              </a:ext>
            </a:extLst>
          </p:cNvPr>
          <p:cNvCxnSpPr>
            <a:cxnSpLocks/>
          </p:cNvCxnSpPr>
          <p:nvPr/>
        </p:nvCxnSpPr>
        <p:spPr>
          <a:xfrm flipV="1">
            <a:off x="2388033" y="5511136"/>
            <a:ext cx="0" cy="21237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oogle Shape;2112;p86">
            <a:extLst>
              <a:ext uri="{FF2B5EF4-FFF2-40B4-BE49-F238E27FC236}">
                <a16:creationId xmlns:a16="http://schemas.microsoft.com/office/drawing/2014/main" id="{4CD32A43-4CDA-4B17-8CB1-2F3863AB4990}"/>
              </a:ext>
            </a:extLst>
          </p:cNvPr>
          <p:cNvSpPr txBox="1"/>
          <p:nvPr/>
        </p:nvSpPr>
        <p:spPr>
          <a:xfrm>
            <a:off x="2020975" y="5673007"/>
            <a:ext cx="1123657" cy="552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pen Sans"/>
              </a:rPr>
              <a:t>Waste</a:t>
            </a:r>
            <a:endParaRPr sz="1600" b="1" dirty="0">
              <a:latin typeface="Open Sans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DBF57B63-6963-495C-8EFC-49419B5ABF44}"/>
              </a:ext>
            </a:extLst>
          </p:cNvPr>
          <p:cNvCxnSpPr>
            <a:cxnSpLocks/>
          </p:cNvCxnSpPr>
          <p:nvPr/>
        </p:nvCxnSpPr>
        <p:spPr>
          <a:xfrm flipH="1">
            <a:off x="5304526" y="4760351"/>
            <a:ext cx="996472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B6D8810C-D69E-4015-8F46-25872D44C818}"/>
              </a:ext>
            </a:extLst>
          </p:cNvPr>
          <p:cNvCxnSpPr>
            <a:cxnSpLocks/>
          </p:cNvCxnSpPr>
          <p:nvPr/>
        </p:nvCxnSpPr>
        <p:spPr>
          <a:xfrm flipH="1">
            <a:off x="3232850" y="4407687"/>
            <a:ext cx="794543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685CA5F-FC18-486A-A8DB-7C6433FBDF51}"/>
              </a:ext>
            </a:extLst>
          </p:cNvPr>
          <p:cNvCxnSpPr>
            <a:cxnSpLocks/>
          </p:cNvCxnSpPr>
          <p:nvPr/>
        </p:nvCxnSpPr>
        <p:spPr>
          <a:xfrm>
            <a:off x="8232234" y="5013521"/>
            <a:ext cx="34688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DAF928D-D264-43D9-B751-F84277110F74}"/>
              </a:ext>
            </a:extLst>
          </p:cNvPr>
          <p:cNvCxnSpPr>
            <a:cxnSpLocks/>
          </p:cNvCxnSpPr>
          <p:nvPr/>
        </p:nvCxnSpPr>
        <p:spPr>
          <a:xfrm>
            <a:off x="8310735" y="4916338"/>
            <a:ext cx="46625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F10D7294-AB25-4AD9-8F28-2C694EA14710}"/>
              </a:ext>
            </a:extLst>
          </p:cNvPr>
          <p:cNvCxnSpPr>
            <a:cxnSpLocks/>
          </p:cNvCxnSpPr>
          <p:nvPr/>
        </p:nvCxnSpPr>
        <p:spPr>
          <a:xfrm>
            <a:off x="8224122" y="4651233"/>
            <a:ext cx="9580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51F8DE7-2B1D-4913-9CEA-D1B823959786}"/>
              </a:ext>
            </a:extLst>
          </p:cNvPr>
          <p:cNvCxnSpPr>
            <a:cxnSpLocks/>
          </p:cNvCxnSpPr>
          <p:nvPr/>
        </p:nvCxnSpPr>
        <p:spPr>
          <a:xfrm>
            <a:off x="8104694" y="4519483"/>
            <a:ext cx="12806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5848ABE-928C-4D88-85D6-CF09BA01E21C}"/>
              </a:ext>
            </a:extLst>
          </p:cNvPr>
          <p:cNvCxnSpPr>
            <a:cxnSpLocks/>
          </p:cNvCxnSpPr>
          <p:nvPr/>
        </p:nvCxnSpPr>
        <p:spPr>
          <a:xfrm>
            <a:off x="8315498" y="4763446"/>
            <a:ext cx="668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7DB4F73-358F-4D64-A36C-D20C11515212}"/>
              </a:ext>
            </a:extLst>
          </p:cNvPr>
          <p:cNvCxnSpPr>
            <a:cxnSpLocks/>
          </p:cNvCxnSpPr>
          <p:nvPr/>
        </p:nvCxnSpPr>
        <p:spPr>
          <a:xfrm>
            <a:off x="8101603" y="5063308"/>
            <a:ext cx="0" cy="4634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DA179D-1019-4DBD-88A6-17949C76E91C}"/>
              </a:ext>
            </a:extLst>
          </p:cNvPr>
          <p:cNvCxnSpPr>
            <a:cxnSpLocks/>
          </p:cNvCxnSpPr>
          <p:nvPr/>
        </p:nvCxnSpPr>
        <p:spPr>
          <a:xfrm>
            <a:off x="6660985" y="5008556"/>
            <a:ext cx="0" cy="5130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441E765-05F2-411E-B9DE-E9B20071F6B8}"/>
              </a:ext>
            </a:extLst>
          </p:cNvPr>
          <p:cNvCxnSpPr>
            <a:cxnSpLocks/>
          </p:cNvCxnSpPr>
          <p:nvPr/>
        </p:nvCxnSpPr>
        <p:spPr>
          <a:xfrm>
            <a:off x="5407283" y="5008556"/>
            <a:ext cx="12558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033A5E2-47C5-487E-97F2-39AA04F6BAAA}"/>
              </a:ext>
            </a:extLst>
          </p:cNvPr>
          <p:cNvCxnSpPr>
            <a:cxnSpLocks/>
          </p:cNvCxnSpPr>
          <p:nvPr/>
        </p:nvCxnSpPr>
        <p:spPr>
          <a:xfrm>
            <a:off x="4532677" y="5114027"/>
            <a:ext cx="6401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6A47040F-1DC9-460B-85F2-D3A8D31636FC}"/>
              </a:ext>
            </a:extLst>
          </p:cNvPr>
          <p:cNvCxnSpPr>
            <a:cxnSpLocks/>
          </p:cNvCxnSpPr>
          <p:nvPr/>
        </p:nvCxnSpPr>
        <p:spPr>
          <a:xfrm>
            <a:off x="6098860" y="5100992"/>
            <a:ext cx="2" cy="2362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9FD2014-DCD2-44DD-AEC7-BA5C67332E1F}"/>
              </a:ext>
            </a:extLst>
          </p:cNvPr>
          <p:cNvCxnSpPr>
            <a:cxnSpLocks/>
          </p:cNvCxnSpPr>
          <p:nvPr/>
        </p:nvCxnSpPr>
        <p:spPr>
          <a:xfrm>
            <a:off x="6300998" y="4648444"/>
            <a:ext cx="7621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0F6495D7-9765-483E-A730-A9C6D39FFEBE}"/>
              </a:ext>
            </a:extLst>
          </p:cNvPr>
          <p:cNvCxnSpPr>
            <a:cxnSpLocks/>
          </p:cNvCxnSpPr>
          <p:nvPr/>
        </p:nvCxnSpPr>
        <p:spPr>
          <a:xfrm>
            <a:off x="6304187" y="4648444"/>
            <a:ext cx="0" cy="1150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567E041-3DAA-43B8-A3E0-F89C43C35432}"/>
              </a:ext>
            </a:extLst>
          </p:cNvPr>
          <p:cNvCxnSpPr>
            <a:cxnSpLocks/>
          </p:cNvCxnSpPr>
          <p:nvPr/>
        </p:nvCxnSpPr>
        <p:spPr>
          <a:xfrm>
            <a:off x="8103124" y="4518183"/>
            <a:ext cx="2109" cy="1136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DFF7731-DD63-4BC5-B47F-EC11967A1573}"/>
              </a:ext>
            </a:extLst>
          </p:cNvPr>
          <p:cNvCxnSpPr>
            <a:cxnSpLocks/>
          </p:cNvCxnSpPr>
          <p:nvPr/>
        </p:nvCxnSpPr>
        <p:spPr>
          <a:xfrm>
            <a:off x="7281152" y="4655312"/>
            <a:ext cx="4325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B49B8C8-A261-4085-AAF5-DB8E9213C6A7}"/>
              </a:ext>
            </a:extLst>
          </p:cNvPr>
          <p:cNvCxnSpPr>
            <a:cxnSpLocks/>
          </p:cNvCxnSpPr>
          <p:nvPr/>
        </p:nvCxnSpPr>
        <p:spPr>
          <a:xfrm>
            <a:off x="7713653" y="4655312"/>
            <a:ext cx="0" cy="188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4D231A27-040B-4653-9EB2-272F7B6CE91C}"/>
              </a:ext>
            </a:extLst>
          </p:cNvPr>
          <p:cNvCxnSpPr>
            <a:cxnSpLocks/>
          </p:cNvCxnSpPr>
          <p:nvPr/>
        </p:nvCxnSpPr>
        <p:spPr>
          <a:xfrm flipH="1">
            <a:off x="3770849" y="5716644"/>
            <a:ext cx="457917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7D61B3F-7C92-438F-8C61-2942228FD935}"/>
              </a:ext>
            </a:extLst>
          </p:cNvPr>
          <p:cNvCxnSpPr>
            <a:cxnSpLocks/>
          </p:cNvCxnSpPr>
          <p:nvPr/>
        </p:nvCxnSpPr>
        <p:spPr>
          <a:xfrm>
            <a:off x="4232950" y="5005032"/>
            <a:ext cx="0" cy="713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8CCE5ED-8B27-43D3-88C4-E54E50A5A754}"/>
              </a:ext>
            </a:extLst>
          </p:cNvPr>
          <p:cNvCxnSpPr>
            <a:cxnSpLocks/>
          </p:cNvCxnSpPr>
          <p:nvPr/>
        </p:nvCxnSpPr>
        <p:spPr>
          <a:xfrm flipH="1">
            <a:off x="3565615" y="5078270"/>
            <a:ext cx="457917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6D4F63C-20EE-4176-96EE-1DD736F3DF98}"/>
              </a:ext>
            </a:extLst>
          </p:cNvPr>
          <p:cNvCxnSpPr>
            <a:cxnSpLocks/>
          </p:cNvCxnSpPr>
          <p:nvPr/>
        </p:nvCxnSpPr>
        <p:spPr>
          <a:xfrm>
            <a:off x="4228766" y="5005032"/>
            <a:ext cx="830659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BA7A4974-3CC3-4263-9186-6A152F544648}"/>
              </a:ext>
            </a:extLst>
          </p:cNvPr>
          <p:cNvCxnSpPr>
            <a:cxnSpLocks/>
          </p:cNvCxnSpPr>
          <p:nvPr/>
        </p:nvCxnSpPr>
        <p:spPr>
          <a:xfrm>
            <a:off x="4023532" y="4869640"/>
            <a:ext cx="1027734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CA132BD-4D0E-4111-9AB8-F97AD5787E9F}"/>
              </a:ext>
            </a:extLst>
          </p:cNvPr>
          <p:cNvCxnSpPr>
            <a:cxnSpLocks/>
          </p:cNvCxnSpPr>
          <p:nvPr/>
        </p:nvCxnSpPr>
        <p:spPr>
          <a:xfrm>
            <a:off x="4022232" y="4869640"/>
            <a:ext cx="0" cy="2123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50717FB-1B8E-4A89-8990-27025D19D070}"/>
              </a:ext>
            </a:extLst>
          </p:cNvPr>
          <p:cNvCxnSpPr>
            <a:cxnSpLocks/>
          </p:cNvCxnSpPr>
          <p:nvPr/>
        </p:nvCxnSpPr>
        <p:spPr>
          <a:xfrm>
            <a:off x="4023015" y="4759408"/>
            <a:ext cx="1144581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66D0118-81E4-4FFF-9F6A-B12796D7F574}"/>
              </a:ext>
            </a:extLst>
          </p:cNvPr>
          <p:cNvCxnSpPr>
            <a:cxnSpLocks/>
          </p:cNvCxnSpPr>
          <p:nvPr/>
        </p:nvCxnSpPr>
        <p:spPr>
          <a:xfrm>
            <a:off x="4024423" y="4406780"/>
            <a:ext cx="0" cy="3494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CC52605-96E3-4900-9283-636DF1B50DEC}"/>
              </a:ext>
            </a:extLst>
          </p:cNvPr>
          <p:cNvCxnSpPr>
            <a:cxnSpLocks/>
          </p:cNvCxnSpPr>
          <p:nvPr/>
        </p:nvCxnSpPr>
        <p:spPr>
          <a:xfrm flipV="1">
            <a:off x="2385439" y="4406780"/>
            <a:ext cx="678124" cy="40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547D90C1-C430-4B94-8A42-CE1DC5A7CF1B}"/>
              </a:ext>
            </a:extLst>
          </p:cNvPr>
          <p:cNvCxnSpPr>
            <a:cxnSpLocks/>
          </p:cNvCxnSpPr>
          <p:nvPr/>
        </p:nvCxnSpPr>
        <p:spPr>
          <a:xfrm flipH="1">
            <a:off x="2582804" y="5079847"/>
            <a:ext cx="817293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2DEED76-A5A2-4A1A-806A-22CF8E9351D1}"/>
              </a:ext>
            </a:extLst>
          </p:cNvPr>
          <p:cNvCxnSpPr>
            <a:cxnSpLocks/>
          </p:cNvCxnSpPr>
          <p:nvPr/>
        </p:nvCxnSpPr>
        <p:spPr>
          <a:xfrm>
            <a:off x="2385439" y="5725485"/>
            <a:ext cx="12019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Google Shape;2112;p86">
            <a:extLst>
              <a:ext uri="{FF2B5EF4-FFF2-40B4-BE49-F238E27FC236}">
                <a16:creationId xmlns:a16="http://schemas.microsoft.com/office/drawing/2014/main" id="{E7D82B59-B772-4338-81C7-83B2250853C5}"/>
              </a:ext>
            </a:extLst>
          </p:cNvPr>
          <p:cNvSpPr txBox="1"/>
          <p:nvPr/>
        </p:nvSpPr>
        <p:spPr>
          <a:xfrm>
            <a:off x="3489104" y="5818800"/>
            <a:ext cx="786120" cy="51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pen Sans"/>
              </a:rPr>
              <a:t>PL</a:t>
            </a:r>
            <a:endParaRPr sz="1600" b="1" dirty="0">
              <a:latin typeface="Open Sans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498B47A-3C7E-4ABB-9173-4667E0832D95}"/>
              </a:ext>
            </a:extLst>
          </p:cNvPr>
          <p:cNvSpPr txBox="1"/>
          <p:nvPr/>
        </p:nvSpPr>
        <p:spPr>
          <a:xfrm>
            <a:off x="6132348" y="2516444"/>
            <a:ext cx="1026244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b="1" dirty="0">
                <a:latin typeface="Open Sans"/>
              </a:rPr>
              <a:t>Column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4A5A37A-B64D-43A0-8A5F-239B78AA520B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3309047" y="2485257"/>
            <a:ext cx="202151" cy="469429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Rectangle 56">
            <a:extLst>
              <a:ext uri="{FF2B5EF4-FFF2-40B4-BE49-F238E27FC236}">
                <a16:creationId xmlns:a16="http://schemas.microsoft.com/office/drawing/2014/main" id="{3F123BC4-8DFE-4B73-8580-47B5CF5260DB}"/>
              </a:ext>
            </a:extLst>
          </p:cNvPr>
          <p:cNvSpPr/>
          <p:nvPr/>
        </p:nvSpPr>
        <p:spPr>
          <a:xfrm>
            <a:off x="8454250" y="5617060"/>
            <a:ext cx="1123655" cy="283935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cxnSp>
        <p:nvCxnSpPr>
          <p:cNvPr id="196" name="Straight Arrow Connector 43">
            <a:extLst>
              <a:ext uri="{FF2B5EF4-FFF2-40B4-BE49-F238E27FC236}">
                <a16:creationId xmlns:a16="http://schemas.microsoft.com/office/drawing/2014/main" id="{0D7DFD9B-281B-4BC7-B24D-06D0653267C5}"/>
              </a:ext>
            </a:extLst>
          </p:cNvPr>
          <p:cNvCxnSpPr>
            <a:cxnSpLocks/>
          </p:cNvCxnSpPr>
          <p:nvPr/>
        </p:nvCxnSpPr>
        <p:spPr>
          <a:xfrm>
            <a:off x="8651411" y="5083075"/>
            <a:ext cx="0" cy="41595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45">
            <a:extLst>
              <a:ext uri="{FF2B5EF4-FFF2-40B4-BE49-F238E27FC236}">
                <a16:creationId xmlns:a16="http://schemas.microsoft.com/office/drawing/2014/main" id="{BA19C971-4C2C-40A6-82C8-863E3F5B1699}"/>
              </a:ext>
            </a:extLst>
          </p:cNvPr>
          <p:cNvCxnSpPr>
            <a:cxnSpLocks/>
          </p:cNvCxnSpPr>
          <p:nvPr/>
        </p:nvCxnSpPr>
        <p:spPr>
          <a:xfrm>
            <a:off x="8854437" y="4982938"/>
            <a:ext cx="0" cy="49526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46">
            <a:extLst>
              <a:ext uri="{FF2B5EF4-FFF2-40B4-BE49-F238E27FC236}">
                <a16:creationId xmlns:a16="http://schemas.microsoft.com/office/drawing/2014/main" id="{FB171DF6-EB1D-498A-AF80-9DF284AC8F7D}"/>
              </a:ext>
            </a:extLst>
          </p:cNvPr>
          <p:cNvCxnSpPr>
            <a:cxnSpLocks/>
          </p:cNvCxnSpPr>
          <p:nvPr/>
        </p:nvCxnSpPr>
        <p:spPr>
          <a:xfrm>
            <a:off x="9057455" y="4861070"/>
            <a:ext cx="9" cy="62032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47">
            <a:extLst>
              <a:ext uri="{FF2B5EF4-FFF2-40B4-BE49-F238E27FC236}">
                <a16:creationId xmlns:a16="http://schemas.microsoft.com/office/drawing/2014/main" id="{3C029412-43C6-48D5-8F34-43E7A9D38CD0}"/>
              </a:ext>
            </a:extLst>
          </p:cNvPr>
          <p:cNvCxnSpPr>
            <a:cxnSpLocks/>
          </p:cNvCxnSpPr>
          <p:nvPr/>
        </p:nvCxnSpPr>
        <p:spPr>
          <a:xfrm>
            <a:off x="9260487" y="4759372"/>
            <a:ext cx="2" cy="72564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48">
            <a:extLst>
              <a:ext uri="{FF2B5EF4-FFF2-40B4-BE49-F238E27FC236}">
                <a16:creationId xmlns:a16="http://schemas.microsoft.com/office/drawing/2014/main" id="{190A2919-352D-4F88-9B11-BCD3155A8255}"/>
              </a:ext>
            </a:extLst>
          </p:cNvPr>
          <p:cNvCxnSpPr>
            <a:cxnSpLocks/>
          </p:cNvCxnSpPr>
          <p:nvPr/>
        </p:nvCxnSpPr>
        <p:spPr>
          <a:xfrm>
            <a:off x="9463513" y="4660287"/>
            <a:ext cx="1" cy="837674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71">
            <a:extLst>
              <a:ext uri="{FF2B5EF4-FFF2-40B4-BE49-F238E27FC236}">
                <a16:creationId xmlns:a16="http://schemas.microsoft.com/office/drawing/2014/main" id="{BBBF6160-BF37-4CBE-AEDB-A098E1487192}"/>
              </a:ext>
            </a:extLst>
          </p:cNvPr>
          <p:cNvCxnSpPr>
            <a:cxnSpLocks/>
          </p:cNvCxnSpPr>
          <p:nvPr/>
        </p:nvCxnSpPr>
        <p:spPr>
          <a:xfrm>
            <a:off x="8661022" y="5081950"/>
            <a:ext cx="12481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72">
            <a:extLst>
              <a:ext uri="{FF2B5EF4-FFF2-40B4-BE49-F238E27FC236}">
                <a16:creationId xmlns:a16="http://schemas.microsoft.com/office/drawing/2014/main" id="{57B7F494-C5A3-4D2B-9D0D-AFBD2A50B9AA}"/>
              </a:ext>
            </a:extLst>
          </p:cNvPr>
          <p:cNvCxnSpPr>
            <a:cxnSpLocks/>
          </p:cNvCxnSpPr>
          <p:nvPr/>
        </p:nvCxnSpPr>
        <p:spPr>
          <a:xfrm>
            <a:off x="8854437" y="4978857"/>
            <a:ext cx="10546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73">
            <a:extLst>
              <a:ext uri="{FF2B5EF4-FFF2-40B4-BE49-F238E27FC236}">
                <a16:creationId xmlns:a16="http://schemas.microsoft.com/office/drawing/2014/main" id="{0982C374-D21C-41DD-83A1-5928F674BAD5}"/>
              </a:ext>
            </a:extLst>
          </p:cNvPr>
          <p:cNvCxnSpPr>
            <a:cxnSpLocks/>
          </p:cNvCxnSpPr>
          <p:nvPr/>
        </p:nvCxnSpPr>
        <p:spPr>
          <a:xfrm>
            <a:off x="9269186" y="4756232"/>
            <a:ext cx="6399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74">
            <a:extLst>
              <a:ext uri="{FF2B5EF4-FFF2-40B4-BE49-F238E27FC236}">
                <a16:creationId xmlns:a16="http://schemas.microsoft.com/office/drawing/2014/main" id="{25655638-234A-4D6D-8A55-E549D0B1534F}"/>
              </a:ext>
            </a:extLst>
          </p:cNvPr>
          <p:cNvCxnSpPr>
            <a:cxnSpLocks/>
          </p:cNvCxnSpPr>
          <p:nvPr/>
        </p:nvCxnSpPr>
        <p:spPr>
          <a:xfrm>
            <a:off x="9463513" y="4655312"/>
            <a:ext cx="4456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75">
            <a:extLst>
              <a:ext uri="{FF2B5EF4-FFF2-40B4-BE49-F238E27FC236}">
                <a16:creationId xmlns:a16="http://schemas.microsoft.com/office/drawing/2014/main" id="{716BB749-BD23-44F3-8BC8-7ACD1F58B44C}"/>
              </a:ext>
            </a:extLst>
          </p:cNvPr>
          <p:cNvCxnSpPr>
            <a:cxnSpLocks/>
          </p:cNvCxnSpPr>
          <p:nvPr/>
        </p:nvCxnSpPr>
        <p:spPr>
          <a:xfrm>
            <a:off x="9057455" y="4861070"/>
            <a:ext cx="11879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74">
            <a:extLst>
              <a:ext uri="{FF2B5EF4-FFF2-40B4-BE49-F238E27FC236}">
                <a16:creationId xmlns:a16="http://schemas.microsoft.com/office/drawing/2014/main" id="{46CE883B-249A-4739-941B-82E4598D03DE}"/>
              </a:ext>
            </a:extLst>
          </p:cNvPr>
          <p:cNvCxnSpPr>
            <a:cxnSpLocks/>
          </p:cNvCxnSpPr>
          <p:nvPr/>
        </p:nvCxnSpPr>
        <p:spPr>
          <a:xfrm>
            <a:off x="9913444" y="4663674"/>
            <a:ext cx="0" cy="4145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7" name="グループ化 226">
            <a:extLst>
              <a:ext uri="{FF2B5EF4-FFF2-40B4-BE49-F238E27FC236}">
                <a16:creationId xmlns:a16="http://schemas.microsoft.com/office/drawing/2014/main" id="{9D4404B8-E353-44CA-8EF2-4F8F7AAD3028}"/>
              </a:ext>
            </a:extLst>
          </p:cNvPr>
          <p:cNvGrpSpPr/>
          <p:nvPr/>
        </p:nvGrpSpPr>
        <p:grpSpPr>
          <a:xfrm>
            <a:off x="10245436" y="4641156"/>
            <a:ext cx="263422" cy="306869"/>
            <a:chOff x="10359736" y="4693111"/>
            <a:chExt cx="263422" cy="306869"/>
          </a:xfrm>
        </p:grpSpPr>
        <p:grpSp>
          <p:nvGrpSpPr>
            <p:cNvPr id="221" name="グループ化 220">
              <a:extLst>
                <a:ext uri="{FF2B5EF4-FFF2-40B4-BE49-F238E27FC236}">
                  <a16:creationId xmlns:a16="http://schemas.microsoft.com/office/drawing/2014/main" id="{034DBF3D-4C59-4514-BDCF-1FC14B6CEE50}"/>
                </a:ext>
              </a:extLst>
            </p:cNvPr>
            <p:cNvGrpSpPr/>
            <p:nvPr/>
          </p:nvGrpSpPr>
          <p:grpSpPr>
            <a:xfrm>
              <a:off x="10359736" y="4826070"/>
              <a:ext cx="263422" cy="173910"/>
              <a:chOff x="10659144" y="3712659"/>
              <a:chExt cx="428469" cy="145474"/>
            </a:xfrm>
          </p:grpSpPr>
          <p:sp>
            <p:nvSpPr>
              <p:cNvPr id="219" name="二等辺三角形 218">
                <a:extLst>
                  <a:ext uri="{FF2B5EF4-FFF2-40B4-BE49-F238E27FC236}">
                    <a16:creationId xmlns:a16="http://schemas.microsoft.com/office/drawing/2014/main" id="{EDC7EF20-5453-4F97-BCBB-D4FCCD4FDEA3}"/>
                  </a:ext>
                </a:extLst>
              </p:cNvPr>
              <p:cNvSpPr/>
              <p:nvPr/>
            </p:nvSpPr>
            <p:spPr>
              <a:xfrm rot="16200000" flipH="1">
                <a:off x="10912501" y="3683022"/>
                <a:ext cx="145473" cy="204750"/>
              </a:xfrm>
              <a:prstGeom prst="triangl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20" name="二等辺三角形 219">
                <a:extLst>
                  <a:ext uri="{FF2B5EF4-FFF2-40B4-BE49-F238E27FC236}">
                    <a16:creationId xmlns:a16="http://schemas.microsoft.com/office/drawing/2014/main" id="{615BDF4B-AA03-441A-88C8-068F1372C440}"/>
                  </a:ext>
                </a:extLst>
              </p:cNvPr>
              <p:cNvSpPr/>
              <p:nvPr/>
            </p:nvSpPr>
            <p:spPr>
              <a:xfrm rot="5400000">
                <a:off x="10688782" y="3683021"/>
                <a:ext cx="145473" cy="204750"/>
              </a:xfrm>
              <a:prstGeom prst="triangl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223" name="直線コネクタ 222">
              <a:extLst>
                <a:ext uri="{FF2B5EF4-FFF2-40B4-BE49-F238E27FC236}">
                  <a16:creationId xmlns:a16="http://schemas.microsoft.com/office/drawing/2014/main" id="{06A2F0E3-6A24-43F4-8840-1808CE5D1354}"/>
                </a:ext>
              </a:extLst>
            </p:cNvPr>
            <p:cNvCxnSpPr>
              <a:cxnSpLocks/>
              <a:endCxn id="220" idx="0"/>
            </p:cNvCxnSpPr>
            <p:nvPr/>
          </p:nvCxnSpPr>
          <p:spPr>
            <a:xfrm>
              <a:off x="10485616" y="4784367"/>
              <a:ext cx="0" cy="1286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正方形/長方形 225">
              <a:extLst>
                <a:ext uri="{FF2B5EF4-FFF2-40B4-BE49-F238E27FC236}">
                  <a16:creationId xmlns:a16="http://schemas.microsoft.com/office/drawing/2014/main" id="{42B66604-B05A-45A8-AA56-5C46EF78CE79}"/>
                </a:ext>
              </a:extLst>
            </p:cNvPr>
            <p:cNvSpPr/>
            <p:nvPr/>
          </p:nvSpPr>
          <p:spPr>
            <a:xfrm>
              <a:off x="10376827" y="4693111"/>
              <a:ext cx="217577" cy="8396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31" name="Straight Arrow Connector 88">
            <a:extLst>
              <a:ext uri="{FF2B5EF4-FFF2-40B4-BE49-F238E27FC236}">
                <a16:creationId xmlns:a16="http://schemas.microsoft.com/office/drawing/2014/main" id="{E4BF1EFC-8072-4796-82E6-268F9B48CF90}"/>
              </a:ext>
            </a:extLst>
          </p:cNvPr>
          <p:cNvCxnSpPr>
            <a:cxnSpLocks/>
          </p:cNvCxnSpPr>
          <p:nvPr/>
        </p:nvCxnSpPr>
        <p:spPr>
          <a:xfrm flipH="1">
            <a:off x="10508859" y="4861070"/>
            <a:ext cx="287296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Google Shape;2112;p86">
            <a:extLst>
              <a:ext uri="{FF2B5EF4-FFF2-40B4-BE49-F238E27FC236}">
                <a16:creationId xmlns:a16="http://schemas.microsoft.com/office/drawing/2014/main" id="{ECB359C8-3816-4E5A-A86B-E56DEB17D13A}"/>
              </a:ext>
            </a:extLst>
          </p:cNvPr>
          <p:cNvSpPr txBox="1"/>
          <p:nvPr/>
        </p:nvSpPr>
        <p:spPr>
          <a:xfrm>
            <a:off x="9962928" y="4886985"/>
            <a:ext cx="1123657" cy="552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pen Sans"/>
              </a:rPr>
              <a:t>nitrogen</a:t>
            </a:r>
            <a:endParaRPr sz="1600" b="1" dirty="0">
              <a:latin typeface="Open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922720-22A0-4E7B-A4C1-4F7C5C5855B8}"/>
              </a:ext>
            </a:extLst>
          </p:cNvPr>
          <p:cNvSpPr/>
          <p:nvPr/>
        </p:nvSpPr>
        <p:spPr>
          <a:xfrm>
            <a:off x="1946564" y="4187272"/>
            <a:ext cx="9040866" cy="2230416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56291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0E8C3E-B436-4BFC-9924-7F3551A8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Optical setups</a:t>
            </a:r>
            <a:endParaRPr kumimoji="1" lang="ja-JP" altLang="en-US" dirty="0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85652AA3-374B-450E-ACEB-9F8E4660BE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339" y="1442178"/>
            <a:ext cx="7404979" cy="4165301"/>
          </a:xfrm>
          <a:prstGeom prst="rect">
            <a:avLst/>
          </a:prstGeom>
        </p:spPr>
      </p:pic>
      <p:sp>
        <p:nvSpPr>
          <p:cNvPr id="11" name="Google Shape;2112;p86">
            <a:extLst>
              <a:ext uri="{FF2B5EF4-FFF2-40B4-BE49-F238E27FC236}">
                <a16:creationId xmlns:a16="http://schemas.microsoft.com/office/drawing/2014/main" id="{B44E44D9-6819-4E58-8C21-F7A9D5CE3736}"/>
              </a:ext>
            </a:extLst>
          </p:cNvPr>
          <p:cNvSpPr txBox="1"/>
          <p:nvPr/>
        </p:nvSpPr>
        <p:spPr>
          <a:xfrm>
            <a:off x="8184000" y="1467454"/>
            <a:ext cx="3498375" cy="552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/>
              </a:rPr>
              <a:t>1 : Syringe pump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/>
              </a:rPr>
              <a:t>2 : 6-port valve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/>
              </a:rPr>
              <a:t>3 : flow splitter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/>
              </a:rPr>
              <a:t>4 : solvent bottle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/>
              </a:rPr>
              <a:t>5 : waste bottle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/>
              </a:rPr>
              <a:t>6 : UV/VIS absorption cell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/>
              </a:rPr>
              <a:t>7 : PL cell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/>
              </a:rPr>
              <a:t>8 : PL lifetime setup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/>
              </a:rPr>
              <a:t>9 : power meter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/>
              </a:rPr>
              <a:t>10 : spectrometer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/>
              </a:rPr>
              <a:t>11 : D</a:t>
            </a:r>
            <a:r>
              <a:rPr lang="en-US" sz="1400" baseline="-25000" dirty="0">
                <a:latin typeface="Open Sans"/>
              </a:rPr>
              <a:t>2</a:t>
            </a:r>
            <a:r>
              <a:rPr lang="en-US" sz="1400" dirty="0">
                <a:latin typeface="Open Sans"/>
              </a:rPr>
              <a:t>/Halogen lamp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/>
              </a:rPr>
              <a:t>12 : shutter driver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/>
              </a:rPr>
              <a:t>13 : pico-second laser driver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/>
              </a:rPr>
              <a:t>14 : </a:t>
            </a:r>
            <a:r>
              <a:rPr lang="en-US" altLang="ja-JP" sz="1400" dirty="0">
                <a:latin typeface="Open Sans"/>
              </a:rPr>
              <a:t>oscilloscope</a:t>
            </a:r>
            <a:r>
              <a:rPr lang="en-US" sz="1400" dirty="0">
                <a:latin typeface="Open Sans"/>
              </a:rPr>
              <a:t>/function generator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/>
              </a:rPr>
              <a:t>15 : collection vials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/>
              </a:rPr>
              <a:t>16 : shaker/heater/chiller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latin typeface="Open Sans"/>
              </a:rPr>
              <a:t>       (evaporation/redissolution unit)</a:t>
            </a:r>
            <a:endParaRPr sz="1400" dirty="0">
              <a:latin typeface="Open Sans"/>
            </a:endParaRPr>
          </a:p>
        </p:txBody>
      </p:sp>
      <p:sp>
        <p:nvSpPr>
          <p:cNvPr id="15" name="Google Shape;2112;p86">
            <a:extLst>
              <a:ext uri="{FF2B5EF4-FFF2-40B4-BE49-F238E27FC236}">
                <a16:creationId xmlns:a16="http://schemas.microsoft.com/office/drawing/2014/main" id="{17E9BC64-FA6F-4465-AE34-15BDEA6BA822}"/>
              </a:ext>
            </a:extLst>
          </p:cNvPr>
          <p:cNvSpPr txBox="1"/>
          <p:nvPr/>
        </p:nvSpPr>
        <p:spPr>
          <a:xfrm>
            <a:off x="6389097" y="1501371"/>
            <a:ext cx="1196242" cy="518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0000"/>
                </a:solidFill>
                <a:latin typeface="Open Sans"/>
              </a:rPr>
              <a:t>From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0000"/>
                </a:solidFill>
                <a:latin typeface="Open Sans"/>
              </a:rPr>
              <a:t>HPLC-MS</a:t>
            </a:r>
            <a:endParaRPr sz="1600" b="1" dirty="0">
              <a:solidFill>
                <a:srgbClr val="FF0000"/>
              </a:solidFill>
              <a:latin typeface="Open Sans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3C7DFC-3E74-4EED-9C96-BB14BB9B2154}"/>
              </a:ext>
            </a:extLst>
          </p:cNvPr>
          <p:cNvCxnSpPr>
            <a:cxnSpLocks/>
          </p:cNvCxnSpPr>
          <p:nvPr/>
        </p:nvCxnSpPr>
        <p:spPr>
          <a:xfrm flipH="1">
            <a:off x="6905549" y="2078779"/>
            <a:ext cx="210290" cy="16698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F8F9C54-85C9-459D-A41E-8E255256FF52}"/>
              </a:ext>
            </a:extLst>
          </p:cNvPr>
          <p:cNvSpPr txBox="1"/>
          <p:nvPr/>
        </p:nvSpPr>
        <p:spPr>
          <a:xfrm>
            <a:off x="3678057" y="2242158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b="1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C10F1C-8B37-44CE-BA5A-B7B6AF49271A}"/>
              </a:ext>
            </a:extLst>
          </p:cNvPr>
          <p:cNvSpPr txBox="1"/>
          <p:nvPr/>
        </p:nvSpPr>
        <p:spPr>
          <a:xfrm>
            <a:off x="4030599" y="2624945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b="1" dirty="0">
                <a:solidFill>
                  <a:srgbClr val="FFFF00"/>
                </a:solidFill>
              </a:rPr>
              <a:t>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A10C0D-E4E4-4630-9AC0-F04CE47514B9}"/>
              </a:ext>
            </a:extLst>
          </p:cNvPr>
          <p:cNvSpPr txBox="1"/>
          <p:nvPr/>
        </p:nvSpPr>
        <p:spPr>
          <a:xfrm>
            <a:off x="4326909" y="3213190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b="1" dirty="0">
                <a:solidFill>
                  <a:srgbClr val="FFFF00"/>
                </a:solidFill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962AA5-44C4-4C72-8358-0892C3C6E10B}"/>
              </a:ext>
            </a:extLst>
          </p:cNvPr>
          <p:cNvSpPr txBox="1"/>
          <p:nvPr/>
        </p:nvSpPr>
        <p:spPr>
          <a:xfrm>
            <a:off x="3969618" y="3674426"/>
            <a:ext cx="2584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000" b="1" dirty="0">
                <a:solidFill>
                  <a:srgbClr val="FFFF00"/>
                </a:solidFill>
              </a:rPr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3FADF5-4EA3-4DD2-9235-4A25D946DBC9}"/>
              </a:ext>
            </a:extLst>
          </p:cNvPr>
          <p:cNvSpPr txBox="1"/>
          <p:nvPr/>
        </p:nvSpPr>
        <p:spPr>
          <a:xfrm>
            <a:off x="3151812" y="2340352"/>
            <a:ext cx="266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rgbClr val="FFFF00"/>
                </a:solidFill>
              </a:rPr>
              <a:t>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6F7B7C-7CC4-4F29-BC01-1A018F54F16C}"/>
              </a:ext>
            </a:extLst>
          </p:cNvPr>
          <p:cNvSpPr txBox="1"/>
          <p:nvPr/>
        </p:nvSpPr>
        <p:spPr>
          <a:xfrm>
            <a:off x="2978166" y="2583385"/>
            <a:ext cx="266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rgbClr val="FFFF00"/>
                </a:solidFill>
              </a:rPr>
              <a:t>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0B91E6-FB0A-43F7-A450-6D5817ABB4EB}"/>
              </a:ext>
            </a:extLst>
          </p:cNvPr>
          <p:cNvSpPr txBox="1"/>
          <p:nvPr/>
        </p:nvSpPr>
        <p:spPr>
          <a:xfrm>
            <a:off x="2615650" y="2714190"/>
            <a:ext cx="266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rgbClr val="FFFF00"/>
                </a:solidFill>
              </a:rPr>
              <a:t>7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071E8E-986F-4112-BB18-84108B8FA492}"/>
              </a:ext>
            </a:extLst>
          </p:cNvPr>
          <p:cNvSpPr txBox="1"/>
          <p:nvPr/>
        </p:nvSpPr>
        <p:spPr>
          <a:xfrm>
            <a:off x="1628239" y="3432306"/>
            <a:ext cx="371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rgbClr val="FFFF00"/>
                </a:solidFill>
              </a:rPr>
              <a:t>12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1B2D8A-14D6-490D-ACA1-907E9563777F}"/>
              </a:ext>
            </a:extLst>
          </p:cNvPr>
          <p:cNvSpPr txBox="1"/>
          <p:nvPr/>
        </p:nvSpPr>
        <p:spPr>
          <a:xfrm>
            <a:off x="2497020" y="3174203"/>
            <a:ext cx="2664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rgbClr val="FFFF00"/>
                </a:solidFill>
              </a:rPr>
              <a:t>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9FC4796-3EC3-4C64-BE11-A2773380CCFD}"/>
              </a:ext>
            </a:extLst>
          </p:cNvPr>
          <p:cNvSpPr txBox="1"/>
          <p:nvPr/>
        </p:nvSpPr>
        <p:spPr>
          <a:xfrm>
            <a:off x="3306897" y="3924818"/>
            <a:ext cx="371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rgbClr val="FFFF00"/>
                </a:solidFill>
              </a:rPr>
              <a:t>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8664B8-3576-4A0E-AAE2-76C82B5D095D}"/>
              </a:ext>
            </a:extLst>
          </p:cNvPr>
          <p:cNvSpPr txBox="1"/>
          <p:nvPr/>
        </p:nvSpPr>
        <p:spPr>
          <a:xfrm>
            <a:off x="1096864" y="3958891"/>
            <a:ext cx="371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rgbClr val="FFFF00"/>
                </a:solidFill>
              </a:rPr>
              <a:t>11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4C99F4-6C44-4A5C-ABBA-73DC912620B7}"/>
              </a:ext>
            </a:extLst>
          </p:cNvPr>
          <p:cNvSpPr txBox="1"/>
          <p:nvPr/>
        </p:nvSpPr>
        <p:spPr>
          <a:xfrm>
            <a:off x="3342634" y="1666123"/>
            <a:ext cx="371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rgbClr val="FFFF00"/>
                </a:solidFill>
              </a:rPr>
              <a:t>8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34B3155-2EB6-445E-8C71-CB92E1F5CEF9}"/>
              </a:ext>
            </a:extLst>
          </p:cNvPr>
          <p:cNvSpPr txBox="1"/>
          <p:nvPr/>
        </p:nvSpPr>
        <p:spPr>
          <a:xfrm>
            <a:off x="921324" y="3090079"/>
            <a:ext cx="371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rgbClr val="FFFF00"/>
                </a:solidFill>
              </a:rPr>
              <a:t>13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3AED3E7-F99B-4FF7-A32F-36676272D283}"/>
              </a:ext>
            </a:extLst>
          </p:cNvPr>
          <p:cNvSpPr txBox="1"/>
          <p:nvPr/>
        </p:nvSpPr>
        <p:spPr>
          <a:xfrm>
            <a:off x="1096864" y="1777578"/>
            <a:ext cx="371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rgbClr val="FFFF00"/>
                </a:solidFill>
              </a:rPr>
              <a:t>14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ED7A6F-07C9-491B-A950-4D2BBAF72FBB}"/>
              </a:ext>
            </a:extLst>
          </p:cNvPr>
          <p:cNvSpPr txBox="1"/>
          <p:nvPr/>
        </p:nvSpPr>
        <p:spPr>
          <a:xfrm>
            <a:off x="5910420" y="3165927"/>
            <a:ext cx="371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rgbClr val="FFFF00"/>
                </a:solidFill>
              </a:rPr>
              <a:t>15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105ED7-407F-4BED-955E-693340ECF225}"/>
              </a:ext>
            </a:extLst>
          </p:cNvPr>
          <p:cNvSpPr txBox="1"/>
          <p:nvPr/>
        </p:nvSpPr>
        <p:spPr>
          <a:xfrm>
            <a:off x="4870442" y="4091469"/>
            <a:ext cx="371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rgbClr val="FFFF00"/>
                </a:solidFill>
              </a:rPr>
              <a:t>16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0B4973-2379-4AC7-ACE1-A4BB6FA2D6D8}"/>
              </a:ext>
            </a:extLst>
          </p:cNvPr>
          <p:cNvSpPr txBox="1"/>
          <p:nvPr/>
        </p:nvSpPr>
        <p:spPr>
          <a:xfrm>
            <a:off x="3807259" y="1955668"/>
            <a:ext cx="371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00" b="1" dirty="0">
                <a:solidFill>
                  <a:srgbClr val="FFFF00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596431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B606C84-13EC-414F-8EF1-E24E6913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/>
              <a:t>The PL lifetime measurement setup</a:t>
            </a:r>
            <a:endParaRPr kumimoji="1" lang="ja-JP" altLang="en-US" sz="4000" dirty="0"/>
          </a:p>
        </p:txBody>
      </p:sp>
      <p:sp>
        <p:nvSpPr>
          <p:cNvPr id="5" name="Google Shape;2451;p91">
            <a:extLst>
              <a:ext uri="{FF2B5EF4-FFF2-40B4-BE49-F238E27FC236}">
                <a16:creationId xmlns:a16="http://schemas.microsoft.com/office/drawing/2014/main" id="{5D3011E9-0C7D-4A09-9548-88BD3B221DD8}"/>
              </a:ext>
            </a:extLst>
          </p:cNvPr>
          <p:cNvSpPr txBox="1"/>
          <p:nvPr/>
        </p:nvSpPr>
        <p:spPr>
          <a:xfrm>
            <a:off x="-13585" y="5235852"/>
            <a:ext cx="5202991" cy="57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System response function : ca. 0.2 ns </a:t>
            </a:r>
            <a:endParaRPr/>
          </a:p>
        </p:txBody>
      </p:sp>
      <p:sp>
        <p:nvSpPr>
          <p:cNvPr id="6" name="Google Shape;2452;p91">
            <a:extLst>
              <a:ext uri="{FF2B5EF4-FFF2-40B4-BE49-F238E27FC236}">
                <a16:creationId xmlns:a16="http://schemas.microsoft.com/office/drawing/2014/main" id="{D3DE61FA-9388-42D9-9CCC-C33F48637460}"/>
              </a:ext>
            </a:extLst>
          </p:cNvPr>
          <p:cNvSpPr txBox="1"/>
          <p:nvPr/>
        </p:nvSpPr>
        <p:spPr>
          <a:xfrm>
            <a:off x="-13585" y="4424664"/>
            <a:ext cx="6935730" cy="57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dirty="0"/>
              <a:t>Fully automated measurement and data analysis  </a:t>
            </a:r>
            <a:endParaRPr dirty="0"/>
          </a:p>
        </p:txBody>
      </p:sp>
      <p:sp>
        <p:nvSpPr>
          <p:cNvPr id="7" name="Google Shape;2453;p91">
            <a:extLst>
              <a:ext uri="{FF2B5EF4-FFF2-40B4-BE49-F238E27FC236}">
                <a16:creationId xmlns:a16="http://schemas.microsoft.com/office/drawing/2014/main" id="{A4AC7EFF-915D-472D-B3F8-981B5F2C4844}"/>
              </a:ext>
            </a:extLst>
          </p:cNvPr>
          <p:cNvSpPr txBox="1"/>
          <p:nvPr/>
        </p:nvSpPr>
        <p:spPr>
          <a:xfrm>
            <a:off x="-13584" y="4813822"/>
            <a:ext cx="5253788" cy="57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dirty="0"/>
              <a:t>The flow cell is connected to the HPLC-MS </a:t>
            </a:r>
            <a:endParaRPr dirty="0"/>
          </a:p>
        </p:txBody>
      </p:sp>
      <p:sp>
        <p:nvSpPr>
          <p:cNvPr id="8" name="Google Shape;2454;p91">
            <a:extLst>
              <a:ext uri="{FF2B5EF4-FFF2-40B4-BE49-F238E27FC236}">
                <a16:creationId xmlns:a16="http://schemas.microsoft.com/office/drawing/2014/main" id="{2AC6E93F-CE0F-479D-8294-D420A056F7DB}"/>
              </a:ext>
            </a:extLst>
          </p:cNvPr>
          <p:cNvSpPr txBox="1"/>
          <p:nvPr/>
        </p:nvSpPr>
        <p:spPr>
          <a:xfrm>
            <a:off x="-13585" y="5636348"/>
            <a:ext cx="6935730" cy="57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Throughput : &lt; 1 min/sample </a:t>
            </a:r>
            <a:endParaRPr/>
          </a:p>
        </p:txBody>
      </p:sp>
      <p:graphicFrame>
        <p:nvGraphicFramePr>
          <p:cNvPr id="9" name="Google Shape;2456;p91">
            <a:extLst>
              <a:ext uri="{FF2B5EF4-FFF2-40B4-BE49-F238E27FC236}">
                <a16:creationId xmlns:a16="http://schemas.microsoft.com/office/drawing/2014/main" id="{A2D69986-47A4-41ED-87EA-1BC22738E1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8703722"/>
              </p:ext>
            </p:extLst>
          </p:nvPr>
        </p:nvGraphicFramePr>
        <p:xfrm>
          <a:off x="5580411" y="4541469"/>
          <a:ext cx="6410742" cy="149302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670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216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99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35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463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D2E2D"/>
                          </a:solidFill>
                        </a:rPr>
                        <a:t>DSB*</a:t>
                      </a:r>
                      <a:endParaRPr sz="1400" b="1" dirty="0">
                        <a:solidFill>
                          <a:srgbClr val="2D2E2D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D2E2D"/>
                          </a:solidFill>
                        </a:rPr>
                        <a:t>PTPTP*</a:t>
                      </a:r>
                      <a:endParaRPr sz="1400" b="1" dirty="0">
                        <a:solidFill>
                          <a:srgbClr val="2D2E2D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D2E2D"/>
                          </a:solidFill>
                        </a:rPr>
                        <a:t>Rhodamine 6G</a:t>
                      </a:r>
                      <a:endParaRPr sz="1400" b="1" dirty="0">
                        <a:solidFill>
                          <a:srgbClr val="2D2E2D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rgbClr val="2D2E2D"/>
                          </a:solidFill>
                        </a:rPr>
                        <a:t>Rhodamine B</a:t>
                      </a:r>
                      <a:endParaRPr sz="1400" b="1" dirty="0">
                        <a:solidFill>
                          <a:srgbClr val="2D2E2D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799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2D2E2D"/>
                          </a:solidFill>
                        </a:rPr>
                        <a:t>Our results (ns)</a:t>
                      </a:r>
                      <a:endParaRPr sz="1400" dirty="0">
                        <a:solidFill>
                          <a:srgbClr val="2D2E2D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2D2E2D"/>
                          </a:solidFill>
                        </a:rPr>
                        <a:t>1.29 ± 0.03 </a:t>
                      </a:r>
                      <a:endParaRPr sz="1400" dirty="0">
                        <a:solidFill>
                          <a:srgbClr val="2D2E2D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2D2E2D"/>
                          </a:solidFill>
                        </a:rPr>
                        <a:t>0.95 ± 0.03 </a:t>
                      </a:r>
                      <a:endParaRPr sz="1400" dirty="0">
                        <a:solidFill>
                          <a:srgbClr val="2D2E2D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2D2E2D"/>
                          </a:solidFill>
                        </a:rPr>
                        <a:t>3.95 ± 0.06 </a:t>
                      </a:r>
                      <a:endParaRPr sz="1400" dirty="0">
                        <a:solidFill>
                          <a:srgbClr val="2D2E2D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2D2E2D"/>
                          </a:solidFill>
                        </a:rPr>
                        <a:t>1.79 ± 0.09   </a:t>
                      </a:r>
                      <a:endParaRPr sz="1400" dirty="0">
                        <a:solidFill>
                          <a:srgbClr val="2D2E2D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578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2D2E2D"/>
                          </a:solidFill>
                        </a:rPr>
                        <a:t>Literature (ns)</a:t>
                      </a:r>
                      <a:endParaRPr sz="1400">
                        <a:solidFill>
                          <a:srgbClr val="2D2E2D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2D2E2D"/>
                          </a:solidFill>
                        </a:rPr>
                        <a:t>1.26 </a:t>
                      </a:r>
                      <a:endParaRPr sz="1600" baseline="30000">
                        <a:solidFill>
                          <a:srgbClr val="2D2E2D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rgbClr val="2D2E2D"/>
                          </a:solidFill>
                        </a:rPr>
                        <a:t>1.03 </a:t>
                      </a:r>
                      <a:endParaRPr sz="1600" baseline="30000">
                        <a:solidFill>
                          <a:srgbClr val="2D2E2D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2D2E2D"/>
                          </a:solidFill>
                        </a:rPr>
                        <a:t>3.87 </a:t>
                      </a:r>
                      <a:endParaRPr sz="1600" baseline="30000" dirty="0">
                        <a:solidFill>
                          <a:srgbClr val="2D2E2D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2D2E2D"/>
                          </a:solidFill>
                        </a:rPr>
                        <a:t>1.92 </a:t>
                      </a:r>
                      <a:endParaRPr sz="1600" baseline="30000" dirty="0">
                        <a:solidFill>
                          <a:srgbClr val="2D2E2D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3434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Google Shape;2457;p91">
            <a:extLst>
              <a:ext uri="{FF2B5EF4-FFF2-40B4-BE49-F238E27FC236}">
                <a16:creationId xmlns:a16="http://schemas.microsoft.com/office/drawing/2014/main" id="{F20D6ABC-1993-4917-94C6-C0B1B1666740}"/>
              </a:ext>
            </a:extLst>
          </p:cNvPr>
          <p:cNvSpPr txBox="1"/>
          <p:nvPr/>
        </p:nvSpPr>
        <p:spPr>
          <a:xfrm>
            <a:off x="8257492" y="6003340"/>
            <a:ext cx="4326609" cy="395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* The error is 3𝛔 obtained from three measurements </a:t>
            </a:r>
            <a:endParaRPr sz="1200" dirty="0"/>
          </a:p>
        </p:txBody>
      </p:sp>
      <p:grpSp>
        <p:nvGrpSpPr>
          <p:cNvPr id="25" name="グループ化 24">
            <a:extLst>
              <a:ext uri="{FF2B5EF4-FFF2-40B4-BE49-F238E27FC236}">
                <a16:creationId xmlns:a16="http://schemas.microsoft.com/office/drawing/2014/main" id="{E4CEEEB7-F46C-449F-9181-A0DF82F7A361}"/>
              </a:ext>
            </a:extLst>
          </p:cNvPr>
          <p:cNvGrpSpPr/>
          <p:nvPr/>
        </p:nvGrpSpPr>
        <p:grpSpPr>
          <a:xfrm>
            <a:off x="7856318" y="1590521"/>
            <a:ext cx="3746658" cy="2718646"/>
            <a:chOff x="8421820" y="1256158"/>
            <a:chExt cx="3746658" cy="2718646"/>
          </a:xfrm>
        </p:grpSpPr>
        <p:grpSp>
          <p:nvGrpSpPr>
            <p:cNvPr id="14" name="Google Shape;2461;p91">
              <a:extLst>
                <a:ext uri="{FF2B5EF4-FFF2-40B4-BE49-F238E27FC236}">
                  <a16:creationId xmlns:a16="http://schemas.microsoft.com/office/drawing/2014/main" id="{6B847EB1-5C67-4012-B71B-11C89F3FF21A}"/>
                </a:ext>
              </a:extLst>
            </p:cNvPr>
            <p:cNvGrpSpPr/>
            <p:nvPr/>
          </p:nvGrpSpPr>
          <p:grpSpPr>
            <a:xfrm>
              <a:off x="8421820" y="1256158"/>
              <a:ext cx="3746658" cy="2718646"/>
              <a:chOff x="6156401" y="1012877"/>
              <a:chExt cx="2805701" cy="2035870"/>
            </a:xfrm>
          </p:grpSpPr>
          <p:pic>
            <p:nvPicPr>
              <p:cNvPr id="15" name="Google Shape;2462;p91">
                <a:extLst>
                  <a:ext uri="{FF2B5EF4-FFF2-40B4-BE49-F238E27FC236}">
                    <a16:creationId xmlns:a16="http://schemas.microsoft.com/office/drawing/2014/main" id="{62B96A1E-2027-4C8E-8520-6DD70E512005}"/>
                  </a:ext>
                </a:extLst>
              </p:cNvPr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6156401" y="1012877"/>
                <a:ext cx="2805701" cy="20358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6" name="Google Shape;2463;p91">
                <a:extLst>
                  <a:ext uri="{FF2B5EF4-FFF2-40B4-BE49-F238E27FC236}">
                    <a16:creationId xmlns:a16="http://schemas.microsoft.com/office/drawing/2014/main" id="{E00DF95F-C6D3-4EC2-9484-957D19F32CC9}"/>
                  </a:ext>
                </a:extLst>
              </p:cNvPr>
              <p:cNvSpPr/>
              <p:nvPr/>
            </p:nvSpPr>
            <p:spPr>
              <a:xfrm>
                <a:off x="7320850" y="1438300"/>
                <a:ext cx="1409100" cy="819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/>
              </a:p>
            </p:txBody>
          </p:sp>
        </p:grpSp>
        <p:pic>
          <p:nvPicPr>
            <p:cNvPr id="18" name="Google Shape;2465;p91">
              <a:extLst>
                <a:ext uri="{FF2B5EF4-FFF2-40B4-BE49-F238E27FC236}">
                  <a16:creationId xmlns:a16="http://schemas.microsoft.com/office/drawing/2014/main" id="{CCF9B639-7AD1-418A-89D2-7DD159BF3C3B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789308" y="1757989"/>
              <a:ext cx="2038449" cy="7652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Google Shape;2467;p91">
              <a:extLst>
                <a:ext uri="{FF2B5EF4-FFF2-40B4-BE49-F238E27FC236}">
                  <a16:creationId xmlns:a16="http://schemas.microsoft.com/office/drawing/2014/main" id="{B473E2C8-3BB7-47A1-B9C0-F843B1ADE170}"/>
                </a:ext>
              </a:extLst>
            </p:cNvPr>
            <p:cNvSpPr txBox="1"/>
            <p:nvPr/>
          </p:nvSpPr>
          <p:spPr>
            <a:xfrm>
              <a:off x="10848142" y="2370141"/>
              <a:ext cx="798820" cy="5151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/>
                <a:t>PTPTP</a:t>
              </a:r>
              <a:endParaRPr sz="1200" b="1" dirty="0"/>
            </a:p>
          </p:txBody>
        </p:sp>
      </p:grpSp>
      <p:sp>
        <p:nvSpPr>
          <p:cNvPr id="22" name="フッター プレースホルダー 2">
            <a:extLst>
              <a:ext uri="{FF2B5EF4-FFF2-40B4-BE49-F238E27FC236}">
                <a16:creationId xmlns:a16="http://schemas.microsoft.com/office/drawing/2014/main" id="{B22031AB-1C88-4C0C-A18F-F6D45A20F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093244" y="6439164"/>
            <a:ext cx="2098756" cy="365125"/>
          </a:xfrm>
        </p:spPr>
        <p:txBody>
          <a:bodyPr/>
          <a:lstStyle/>
          <a:p>
            <a:r>
              <a:rPr lang="en-CA" dirty="0"/>
              <a:t>*synthesized by </a:t>
            </a:r>
            <a:r>
              <a:rPr lang="en-CA" altLang="ja-JP" dirty="0" err="1"/>
              <a:t>Andr</a:t>
            </a:r>
            <a:r>
              <a:rPr lang="en-US" altLang="ja-JP" dirty="0"/>
              <a:t>é</a:t>
            </a:r>
            <a:r>
              <a:rPr lang="en-CA" altLang="ja-JP" dirty="0"/>
              <a:t>s</a:t>
            </a:r>
            <a:endParaRPr lang="en-CA" dirty="0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6C41E7B0-D198-4A2C-8734-A44927D66E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20" y="1359019"/>
            <a:ext cx="2051968" cy="2911653"/>
          </a:xfrm>
          <a:prstGeom prst="rect">
            <a:avLst/>
          </a:prstGeom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3F2FF8B-A160-4EC5-8168-5DD1853EB6CD}"/>
              </a:ext>
            </a:extLst>
          </p:cNvPr>
          <p:cNvSpPr txBox="1"/>
          <p:nvPr/>
        </p:nvSpPr>
        <p:spPr>
          <a:xfrm>
            <a:off x="2323278" y="2121644"/>
            <a:ext cx="632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From</a:t>
            </a:r>
          </a:p>
          <a:p>
            <a:r>
              <a:rPr kumimoji="1" lang="en-US" altLang="ja-JP" sz="1400" b="1" dirty="0"/>
              <a:t>HPLC</a:t>
            </a:r>
            <a:endParaRPr kumimoji="1" lang="ja-JP" altLang="en-US" sz="1400" b="1" dirty="0"/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CE890FC4-73B1-4E5B-A092-14EE6D95F49A}"/>
              </a:ext>
            </a:extLst>
          </p:cNvPr>
          <p:cNvCxnSpPr>
            <a:cxnSpLocks/>
          </p:cNvCxnSpPr>
          <p:nvPr/>
        </p:nvCxnSpPr>
        <p:spPr>
          <a:xfrm flipH="1" flipV="1">
            <a:off x="1204601" y="1626524"/>
            <a:ext cx="295785" cy="7803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9130CAF8-DD45-45EB-80DE-E6A843D0DB2E}"/>
              </a:ext>
            </a:extLst>
          </p:cNvPr>
          <p:cNvCxnSpPr>
            <a:cxnSpLocks/>
          </p:cNvCxnSpPr>
          <p:nvPr/>
        </p:nvCxnSpPr>
        <p:spPr>
          <a:xfrm flipH="1">
            <a:off x="893157" y="1590521"/>
            <a:ext cx="134687" cy="47115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5E0C5992-C20B-4E55-A804-3944DDEBD544}"/>
              </a:ext>
            </a:extLst>
          </p:cNvPr>
          <p:cNvSpPr txBox="1"/>
          <p:nvPr/>
        </p:nvSpPr>
        <p:spPr>
          <a:xfrm>
            <a:off x="294974" y="1529200"/>
            <a:ext cx="91567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FFFF09"/>
                </a:solidFill>
              </a:rPr>
              <a:t>To</a:t>
            </a:r>
          </a:p>
          <a:p>
            <a:r>
              <a:rPr kumimoji="1" lang="en-US" altLang="ja-JP" sz="1400" b="1" dirty="0">
                <a:solidFill>
                  <a:srgbClr val="FFFF09"/>
                </a:solidFill>
              </a:rPr>
              <a:t>waste</a:t>
            </a:r>
            <a:endParaRPr kumimoji="1" lang="ja-JP" altLang="en-US" sz="1400" b="1" dirty="0">
              <a:solidFill>
                <a:srgbClr val="FFFF09"/>
              </a:solidFill>
            </a:endParaRP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30E76457-E5F3-4445-96FA-BFC1199C3CAC}"/>
              </a:ext>
            </a:extLst>
          </p:cNvPr>
          <p:cNvSpPr txBox="1"/>
          <p:nvPr/>
        </p:nvSpPr>
        <p:spPr>
          <a:xfrm>
            <a:off x="1466912" y="1552257"/>
            <a:ext cx="816816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FFFF09"/>
                </a:solidFill>
              </a:rPr>
              <a:t>To flow cell</a:t>
            </a:r>
            <a:endParaRPr kumimoji="1" lang="ja-JP" altLang="en-US" sz="1400" b="1" dirty="0">
              <a:solidFill>
                <a:srgbClr val="FFFF09"/>
              </a:solidFill>
            </a:endParaRPr>
          </a:p>
        </p:txBody>
      </p: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C653B0F9-4C39-494F-9B3D-152EA2C8193D}"/>
              </a:ext>
            </a:extLst>
          </p:cNvPr>
          <p:cNvCxnSpPr>
            <a:cxnSpLocks/>
          </p:cNvCxnSpPr>
          <p:nvPr/>
        </p:nvCxnSpPr>
        <p:spPr>
          <a:xfrm flipH="1">
            <a:off x="1029914" y="2745820"/>
            <a:ext cx="183181" cy="555674"/>
          </a:xfrm>
          <a:prstGeom prst="straightConnector1">
            <a:avLst/>
          </a:prstGeom>
          <a:ln w="38100">
            <a:solidFill>
              <a:srgbClr val="FFFF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72D0E4C1-A9DF-43DE-969F-BDA16E61A37F}"/>
              </a:ext>
            </a:extLst>
          </p:cNvPr>
          <p:cNvSpPr txBox="1"/>
          <p:nvPr/>
        </p:nvSpPr>
        <p:spPr>
          <a:xfrm>
            <a:off x="244504" y="3224328"/>
            <a:ext cx="91567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FFFF09"/>
                </a:solidFill>
              </a:rPr>
              <a:t>dilution</a:t>
            </a:r>
          </a:p>
          <a:p>
            <a:r>
              <a:rPr kumimoji="1" lang="en-US" altLang="ja-JP" sz="1400" b="1" dirty="0">
                <a:solidFill>
                  <a:srgbClr val="FFFF09"/>
                </a:solidFill>
              </a:rPr>
              <a:t>vial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FAD01DEF-0833-426F-A169-2EDC61440A2B}"/>
              </a:ext>
            </a:extLst>
          </p:cNvPr>
          <p:cNvSpPr txBox="1"/>
          <p:nvPr/>
        </p:nvSpPr>
        <p:spPr>
          <a:xfrm>
            <a:off x="1503827" y="3531263"/>
            <a:ext cx="915677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ja-JP" sz="1400" b="1" dirty="0">
                <a:solidFill>
                  <a:srgbClr val="FFFF09"/>
                </a:solidFill>
              </a:rPr>
              <a:t>solvent</a:t>
            </a:r>
          </a:p>
        </p:txBody>
      </p:sp>
      <p:cxnSp>
        <p:nvCxnSpPr>
          <p:cNvPr id="54" name="直線矢印コネクタ 53">
            <a:extLst>
              <a:ext uri="{FF2B5EF4-FFF2-40B4-BE49-F238E27FC236}">
                <a16:creationId xmlns:a16="http://schemas.microsoft.com/office/drawing/2014/main" id="{A8B09339-33B2-4BF7-8983-A26FDCE8D387}"/>
              </a:ext>
            </a:extLst>
          </p:cNvPr>
          <p:cNvCxnSpPr>
            <a:cxnSpLocks/>
          </p:cNvCxnSpPr>
          <p:nvPr/>
        </p:nvCxnSpPr>
        <p:spPr>
          <a:xfrm flipV="1">
            <a:off x="1515497" y="3065032"/>
            <a:ext cx="282764" cy="293262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71ACF0F4-226D-4403-8E98-B2709B0F01BF}"/>
              </a:ext>
            </a:extLst>
          </p:cNvPr>
          <p:cNvSpPr/>
          <p:nvPr/>
        </p:nvSpPr>
        <p:spPr>
          <a:xfrm>
            <a:off x="1560030" y="2497248"/>
            <a:ext cx="561574" cy="3637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AD798428-6EE8-46EE-B5B2-133523A9DC1D}"/>
              </a:ext>
            </a:extLst>
          </p:cNvPr>
          <p:cNvCxnSpPr>
            <a:cxnSpLocks/>
          </p:cNvCxnSpPr>
          <p:nvPr/>
        </p:nvCxnSpPr>
        <p:spPr>
          <a:xfrm flipH="1">
            <a:off x="2048821" y="2477584"/>
            <a:ext cx="255006" cy="115753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69109697-9F95-4831-B74A-E61397F2382E}"/>
              </a:ext>
            </a:extLst>
          </p:cNvPr>
          <p:cNvSpPr txBox="1"/>
          <p:nvPr/>
        </p:nvSpPr>
        <p:spPr>
          <a:xfrm>
            <a:off x="2299268" y="2693182"/>
            <a:ext cx="806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>
                <a:solidFill>
                  <a:srgbClr val="FF0000"/>
                </a:solidFill>
              </a:rPr>
              <a:t>Sample</a:t>
            </a:r>
          </a:p>
          <a:p>
            <a:r>
              <a:rPr kumimoji="1" lang="en-US" altLang="ja-JP" sz="1400" b="1" dirty="0">
                <a:solidFill>
                  <a:srgbClr val="FF0000"/>
                </a:solidFill>
              </a:rPr>
              <a:t>loop</a:t>
            </a:r>
            <a:endParaRPr kumimoji="1" lang="ja-JP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60" name="直線コネクタ 59">
            <a:extLst>
              <a:ext uri="{FF2B5EF4-FFF2-40B4-BE49-F238E27FC236}">
                <a16:creationId xmlns:a16="http://schemas.microsoft.com/office/drawing/2014/main" id="{3340ED8D-7457-425A-A7A8-872D247E50BE}"/>
              </a:ext>
            </a:extLst>
          </p:cNvPr>
          <p:cNvCxnSpPr/>
          <p:nvPr/>
        </p:nvCxnSpPr>
        <p:spPr>
          <a:xfrm>
            <a:off x="2121604" y="2814845"/>
            <a:ext cx="236384" cy="4610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グループ化 99">
            <a:extLst>
              <a:ext uri="{FF2B5EF4-FFF2-40B4-BE49-F238E27FC236}">
                <a16:creationId xmlns:a16="http://schemas.microsoft.com/office/drawing/2014/main" id="{D03B1220-79A6-4019-9609-C99520E1ABF0}"/>
              </a:ext>
            </a:extLst>
          </p:cNvPr>
          <p:cNvGrpSpPr/>
          <p:nvPr/>
        </p:nvGrpSpPr>
        <p:grpSpPr>
          <a:xfrm>
            <a:off x="3275051" y="1316585"/>
            <a:ext cx="3947653" cy="2934317"/>
            <a:chOff x="412496" y="955998"/>
            <a:chExt cx="4498602" cy="3343840"/>
          </a:xfrm>
        </p:grpSpPr>
        <p:pic>
          <p:nvPicPr>
            <p:cNvPr id="89" name="図 88">
              <a:extLst>
                <a:ext uri="{FF2B5EF4-FFF2-40B4-BE49-F238E27FC236}">
                  <a16:creationId xmlns:a16="http://schemas.microsoft.com/office/drawing/2014/main" id="{FE00FE9D-CEEE-40C9-A9B5-37F77E03F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229467" y="618206"/>
              <a:ext cx="2901722" cy="4461541"/>
            </a:xfrm>
            <a:prstGeom prst="rect">
              <a:avLst/>
            </a:prstGeom>
          </p:spPr>
        </p:pic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ED79AA60-F652-4500-AD7C-56F35AB15E0B}"/>
                </a:ext>
              </a:extLst>
            </p:cNvPr>
            <p:cNvSpPr txBox="1"/>
            <p:nvPr/>
          </p:nvSpPr>
          <p:spPr>
            <a:xfrm>
              <a:off x="1299196" y="1701903"/>
              <a:ext cx="1318210" cy="59624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b="1" dirty="0">
                  <a:solidFill>
                    <a:srgbClr val="FFFF09"/>
                  </a:solidFill>
                </a:rPr>
                <a:t>APD</a:t>
              </a:r>
            </a:p>
            <a:p>
              <a:r>
                <a:rPr kumimoji="1" lang="en-US" altLang="ja-JP" sz="1400" b="1" dirty="0">
                  <a:solidFill>
                    <a:srgbClr val="FFFF09"/>
                  </a:solidFill>
                </a:rPr>
                <a:t>(detector)</a:t>
              </a:r>
            </a:p>
          </p:txBody>
        </p: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BD55FFA2-2619-489C-AE64-4F4A09E861E2}"/>
                </a:ext>
              </a:extLst>
            </p:cNvPr>
            <p:cNvSpPr txBox="1"/>
            <p:nvPr/>
          </p:nvSpPr>
          <p:spPr>
            <a:xfrm>
              <a:off x="1388999" y="2674030"/>
              <a:ext cx="1035736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b="1" dirty="0">
                  <a:solidFill>
                    <a:srgbClr val="FFFF09"/>
                  </a:solidFill>
                </a:rPr>
                <a:t>ND filter</a:t>
              </a:r>
            </a:p>
            <a:p>
              <a:r>
                <a:rPr kumimoji="1" lang="en-US" altLang="ja-JP" sz="1400" b="1" dirty="0">
                  <a:solidFill>
                    <a:srgbClr val="FFFF09"/>
                  </a:solidFill>
                </a:rPr>
                <a:t>wheel</a:t>
              </a: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A2A8C9EB-6C35-4461-AE2A-E1BC0FBB14A8}"/>
                </a:ext>
              </a:extLst>
            </p:cNvPr>
            <p:cNvSpPr txBox="1"/>
            <p:nvPr/>
          </p:nvSpPr>
          <p:spPr>
            <a:xfrm>
              <a:off x="3324643" y="1916163"/>
              <a:ext cx="10357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b="1" dirty="0">
                  <a:solidFill>
                    <a:srgbClr val="FFFF09"/>
                  </a:solidFill>
                </a:rPr>
                <a:t>Flow cell</a:t>
              </a:r>
            </a:p>
          </p:txBody>
        </p:sp>
        <p:sp>
          <p:nvSpPr>
            <p:cNvPr id="93" name="テキスト ボックス 92">
              <a:extLst>
                <a:ext uri="{FF2B5EF4-FFF2-40B4-BE49-F238E27FC236}">
                  <a16:creationId xmlns:a16="http://schemas.microsoft.com/office/drawing/2014/main" id="{86F7A036-2C0F-40BD-AF9B-CBFB2FB77107}"/>
                </a:ext>
              </a:extLst>
            </p:cNvPr>
            <p:cNvSpPr txBox="1"/>
            <p:nvPr/>
          </p:nvSpPr>
          <p:spPr>
            <a:xfrm>
              <a:off x="2036111" y="3831007"/>
              <a:ext cx="2030463" cy="3507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b="1" dirty="0">
                  <a:solidFill>
                    <a:srgbClr val="FFFF09"/>
                  </a:solidFill>
                </a:rPr>
                <a:t>Pico second laser</a:t>
              </a:r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0BE02FFF-FB39-435F-B651-1AEB79DC4B46}"/>
                </a:ext>
              </a:extLst>
            </p:cNvPr>
            <p:cNvSpPr txBox="1"/>
            <p:nvPr/>
          </p:nvSpPr>
          <p:spPr>
            <a:xfrm>
              <a:off x="2558661" y="1843033"/>
              <a:ext cx="10357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b="1" dirty="0">
                  <a:solidFill>
                    <a:srgbClr val="FFFF09"/>
                  </a:solidFill>
                </a:rPr>
                <a:t>lens</a:t>
              </a: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893567D2-0EBE-4407-A0BE-426FE5572355}"/>
                </a:ext>
              </a:extLst>
            </p:cNvPr>
            <p:cNvSpPr txBox="1"/>
            <p:nvPr/>
          </p:nvSpPr>
          <p:spPr>
            <a:xfrm>
              <a:off x="3039985" y="2090846"/>
              <a:ext cx="10357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b="1" dirty="0">
                  <a:solidFill>
                    <a:srgbClr val="FFFF09"/>
                  </a:solidFill>
                </a:rPr>
                <a:t>lens</a:t>
              </a: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E0116E0E-753A-40A7-80FF-CF65AD8D186C}"/>
                </a:ext>
              </a:extLst>
            </p:cNvPr>
            <p:cNvSpPr txBox="1"/>
            <p:nvPr/>
          </p:nvSpPr>
          <p:spPr>
            <a:xfrm>
              <a:off x="3808901" y="3587735"/>
              <a:ext cx="1035736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400" b="1" dirty="0">
                  <a:solidFill>
                    <a:srgbClr val="FFFF09"/>
                  </a:solidFill>
                </a:rPr>
                <a:t>mirror</a:t>
              </a:r>
            </a:p>
          </p:txBody>
        </p:sp>
        <p:cxnSp>
          <p:nvCxnSpPr>
            <p:cNvPr id="97" name="直線矢印コネクタ 96">
              <a:extLst>
                <a:ext uri="{FF2B5EF4-FFF2-40B4-BE49-F238E27FC236}">
                  <a16:creationId xmlns:a16="http://schemas.microsoft.com/office/drawing/2014/main" id="{91279430-F897-4B3F-8F52-70A2257A3A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6056" y="2409881"/>
              <a:ext cx="295785" cy="7803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BFE66D8E-02F1-412B-9248-3E34BA864DFA}"/>
                </a:ext>
              </a:extLst>
            </p:cNvPr>
            <p:cNvCxnSpPr>
              <a:cxnSpLocks/>
            </p:cNvCxnSpPr>
            <p:nvPr/>
          </p:nvCxnSpPr>
          <p:spPr>
            <a:xfrm>
              <a:off x="4477279" y="2719415"/>
              <a:ext cx="252779" cy="29182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テキスト ボックス 98">
              <a:extLst>
                <a:ext uri="{FF2B5EF4-FFF2-40B4-BE49-F238E27FC236}">
                  <a16:creationId xmlns:a16="http://schemas.microsoft.com/office/drawing/2014/main" id="{A2A02BF8-7CC0-4003-9645-0D8A4FD476DE}"/>
                </a:ext>
              </a:extLst>
            </p:cNvPr>
            <p:cNvSpPr txBox="1"/>
            <p:nvPr/>
          </p:nvSpPr>
          <p:spPr>
            <a:xfrm>
              <a:off x="412496" y="955998"/>
              <a:ext cx="2338348" cy="3858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/>
                <a:t>Inside of the box</a:t>
              </a:r>
            </a:p>
          </p:txBody>
        </p:sp>
      </p:grp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A27C3EEA-EC5A-495B-84DE-CC409EBBBA77}"/>
              </a:ext>
            </a:extLst>
          </p:cNvPr>
          <p:cNvCxnSpPr/>
          <p:nvPr/>
        </p:nvCxnSpPr>
        <p:spPr>
          <a:xfrm>
            <a:off x="5958348" y="3626011"/>
            <a:ext cx="216310" cy="0"/>
          </a:xfrm>
          <a:prstGeom prst="line">
            <a:avLst/>
          </a:prstGeom>
          <a:ln w="38100">
            <a:solidFill>
              <a:srgbClr val="00B0F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033969A1-12C0-418E-8AD9-58644965F5B7}"/>
              </a:ext>
            </a:extLst>
          </p:cNvPr>
          <p:cNvCxnSpPr>
            <a:cxnSpLocks/>
          </p:cNvCxnSpPr>
          <p:nvPr/>
        </p:nvCxnSpPr>
        <p:spPr>
          <a:xfrm flipV="1">
            <a:off x="6150078" y="2644864"/>
            <a:ext cx="0" cy="981148"/>
          </a:xfrm>
          <a:prstGeom prst="line">
            <a:avLst/>
          </a:prstGeom>
          <a:ln w="38100">
            <a:solidFill>
              <a:srgbClr val="00B0F0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二等辺三角形 16">
            <a:extLst>
              <a:ext uri="{FF2B5EF4-FFF2-40B4-BE49-F238E27FC236}">
                <a16:creationId xmlns:a16="http://schemas.microsoft.com/office/drawing/2014/main" id="{D9B5FFDC-DAAC-480C-9F16-24F5103140D7}"/>
              </a:ext>
            </a:extLst>
          </p:cNvPr>
          <p:cNvSpPr/>
          <p:nvPr/>
        </p:nvSpPr>
        <p:spPr>
          <a:xfrm rot="16200000">
            <a:off x="5093805" y="2484416"/>
            <a:ext cx="176753" cy="289675"/>
          </a:xfrm>
          <a:prstGeom prst="triangle">
            <a:avLst/>
          </a:prstGeom>
          <a:solidFill>
            <a:srgbClr val="15FF0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二等辺三角形 49">
            <a:extLst>
              <a:ext uri="{FF2B5EF4-FFF2-40B4-BE49-F238E27FC236}">
                <a16:creationId xmlns:a16="http://schemas.microsoft.com/office/drawing/2014/main" id="{A2BBAE45-98F4-4222-803E-D328CD833320}"/>
              </a:ext>
            </a:extLst>
          </p:cNvPr>
          <p:cNvSpPr/>
          <p:nvPr/>
        </p:nvSpPr>
        <p:spPr>
          <a:xfrm rot="5400000" flipH="1">
            <a:off x="5891006" y="2453799"/>
            <a:ext cx="176744" cy="347961"/>
          </a:xfrm>
          <a:prstGeom prst="triangle">
            <a:avLst>
              <a:gd name="adj" fmla="val 49999"/>
            </a:avLst>
          </a:prstGeom>
          <a:solidFill>
            <a:srgbClr val="15FF0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94FFF042-F24E-43B2-A4EA-82348CDAFF45}"/>
              </a:ext>
            </a:extLst>
          </p:cNvPr>
          <p:cNvSpPr/>
          <p:nvPr/>
        </p:nvSpPr>
        <p:spPr>
          <a:xfrm>
            <a:off x="5327019" y="2540878"/>
            <a:ext cx="478379" cy="176753"/>
          </a:xfrm>
          <a:prstGeom prst="rect">
            <a:avLst/>
          </a:prstGeom>
          <a:solidFill>
            <a:srgbClr val="15FF0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919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C42B0B7-8A64-48DB-930B-2CBB84724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Optical setups  ~schematic diagram~</a:t>
            </a:r>
            <a:endParaRPr kumimoji="1" lang="ja-JP" altLang="en-US" dirty="0"/>
          </a:p>
        </p:txBody>
      </p:sp>
      <p:sp>
        <p:nvSpPr>
          <p:cNvPr id="328" name="Google Shape;2112;p86">
            <a:extLst>
              <a:ext uri="{FF2B5EF4-FFF2-40B4-BE49-F238E27FC236}">
                <a16:creationId xmlns:a16="http://schemas.microsoft.com/office/drawing/2014/main" id="{E253ADC5-C1BD-4808-9649-C2F9E9F19137}"/>
              </a:ext>
            </a:extLst>
          </p:cNvPr>
          <p:cNvSpPr txBox="1"/>
          <p:nvPr/>
        </p:nvSpPr>
        <p:spPr>
          <a:xfrm>
            <a:off x="7817085" y="1022476"/>
            <a:ext cx="1699150" cy="51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latin typeface="Open Sans"/>
              </a:rPr>
              <a:t>ND filter wheel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C9E1BC1-4591-46AD-945E-E2077D8C078C}"/>
              </a:ext>
            </a:extLst>
          </p:cNvPr>
          <p:cNvGrpSpPr/>
          <p:nvPr/>
        </p:nvGrpSpPr>
        <p:grpSpPr>
          <a:xfrm>
            <a:off x="534965" y="1177161"/>
            <a:ext cx="11256696" cy="5084606"/>
            <a:chOff x="534965" y="1177161"/>
            <a:chExt cx="11256696" cy="5084606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082CC2B-BB2F-4AF1-8924-B92579CACE01}"/>
                </a:ext>
              </a:extLst>
            </p:cNvPr>
            <p:cNvGrpSpPr/>
            <p:nvPr/>
          </p:nvGrpSpPr>
          <p:grpSpPr>
            <a:xfrm>
              <a:off x="6283940" y="4857561"/>
              <a:ext cx="553431" cy="553431"/>
              <a:chOff x="8872223" y="2312236"/>
              <a:chExt cx="555521" cy="555521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C705C33-4828-4885-B905-20DE443E1B1D}"/>
                  </a:ext>
                </a:extLst>
              </p:cNvPr>
              <p:cNvGrpSpPr/>
              <p:nvPr/>
            </p:nvGrpSpPr>
            <p:grpSpPr>
              <a:xfrm>
                <a:off x="8872223" y="2312236"/>
                <a:ext cx="555521" cy="555521"/>
                <a:chOff x="7474594" y="4328993"/>
                <a:chExt cx="555521" cy="555521"/>
              </a:xfrm>
            </p:grpSpPr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FEEE03CB-F2C4-4BE5-8DCE-2457C0A6FDBC}"/>
                    </a:ext>
                  </a:extLst>
                </p:cNvPr>
                <p:cNvSpPr/>
                <p:nvPr/>
              </p:nvSpPr>
              <p:spPr>
                <a:xfrm>
                  <a:off x="7474594" y="4328993"/>
                  <a:ext cx="555521" cy="555521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35C2F28F-003D-401C-82F7-CB02370739F3}"/>
                    </a:ext>
                  </a:extLst>
                </p:cNvPr>
                <p:cNvSpPr/>
                <p:nvPr/>
              </p:nvSpPr>
              <p:spPr>
                <a:xfrm>
                  <a:off x="7608343" y="4379665"/>
                  <a:ext cx="68631" cy="68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669D0AD3-F963-4AB6-B356-265FD7AB711A}"/>
                    </a:ext>
                  </a:extLst>
                </p:cNvPr>
                <p:cNvSpPr/>
                <p:nvPr/>
              </p:nvSpPr>
              <p:spPr>
                <a:xfrm>
                  <a:off x="7830593" y="4379665"/>
                  <a:ext cx="68631" cy="68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118364BB-DDCD-4C81-B93C-C42B4154AC43}"/>
                    </a:ext>
                  </a:extLst>
                </p:cNvPr>
                <p:cNvSpPr/>
                <p:nvPr/>
              </p:nvSpPr>
              <p:spPr>
                <a:xfrm>
                  <a:off x="7607243" y="4770291"/>
                  <a:ext cx="68631" cy="68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7CDCF4AA-81EF-446F-9524-B125D892F7C8}"/>
                    </a:ext>
                  </a:extLst>
                </p:cNvPr>
                <p:cNvSpPr/>
                <p:nvPr/>
              </p:nvSpPr>
              <p:spPr>
                <a:xfrm>
                  <a:off x="7829493" y="4770291"/>
                  <a:ext cx="68631" cy="68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C7A69BEB-5821-4598-938B-6A3A0FD6C2DB}"/>
                    </a:ext>
                  </a:extLst>
                </p:cNvPr>
                <p:cNvSpPr/>
                <p:nvPr/>
              </p:nvSpPr>
              <p:spPr>
                <a:xfrm>
                  <a:off x="7943853" y="4575694"/>
                  <a:ext cx="68631" cy="68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8463698C-BEED-4BB4-A1B3-78E8C1F857DB}"/>
                    </a:ext>
                  </a:extLst>
                </p:cNvPr>
                <p:cNvSpPr/>
                <p:nvPr/>
              </p:nvSpPr>
              <p:spPr>
                <a:xfrm>
                  <a:off x="7498576" y="4564855"/>
                  <a:ext cx="68631" cy="68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</p:grp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738AC6CF-A4A5-47D8-B019-D2BF7953E3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44072" y="2787749"/>
                <a:ext cx="22225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0E201BA0-E9DF-453E-9391-71D12E89E2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29385" y="2395184"/>
                <a:ext cx="109767" cy="18519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49E90E2-893A-4A1B-A22A-DBF77EFE209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266791" y="2398359"/>
                <a:ext cx="109767" cy="18519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F247C83C-756A-4CA0-8130-4C7EA3EDF7F5}"/>
                </a:ext>
              </a:extLst>
            </p:cNvPr>
            <p:cNvGrpSpPr/>
            <p:nvPr/>
          </p:nvGrpSpPr>
          <p:grpSpPr>
            <a:xfrm>
              <a:off x="7225901" y="5032443"/>
              <a:ext cx="560606" cy="560606"/>
              <a:chOff x="9078849" y="4274103"/>
              <a:chExt cx="355340" cy="355340"/>
            </a:xfrm>
          </p:grpSpPr>
          <p:grpSp>
            <p:nvGrpSpPr>
              <p:cNvPr id="120" name="グループ化 5">
                <a:extLst>
                  <a:ext uri="{FF2B5EF4-FFF2-40B4-BE49-F238E27FC236}">
                    <a16:creationId xmlns:a16="http://schemas.microsoft.com/office/drawing/2014/main" id="{61928AA8-3AB3-4EBB-BBA0-CCB6B95C3AA1}"/>
                  </a:ext>
                </a:extLst>
              </p:cNvPr>
              <p:cNvGrpSpPr/>
              <p:nvPr/>
            </p:nvGrpSpPr>
            <p:grpSpPr>
              <a:xfrm>
                <a:off x="9078849" y="4274103"/>
                <a:ext cx="355340" cy="355340"/>
                <a:chOff x="5312283" y="4423211"/>
                <a:chExt cx="509950" cy="509950"/>
              </a:xfrm>
            </p:grpSpPr>
            <p:sp>
              <p:nvSpPr>
                <p:cNvPr id="122" name="楕円 6">
                  <a:extLst>
                    <a:ext uri="{FF2B5EF4-FFF2-40B4-BE49-F238E27FC236}">
                      <a16:creationId xmlns:a16="http://schemas.microsoft.com/office/drawing/2014/main" id="{D779F15D-2A63-4C17-AFC5-C54A072EE3F4}"/>
                    </a:ext>
                  </a:extLst>
                </p:cNvPr>
                <p:cNvSpPr/>
                <p:nvPr/>
              </p:nvSpPr>
              <p:spPr>
                <a:xfrm>
                  <a:off x="5312283" y="4423211"/>
                  <a:ext cx="509950" cy="509950"/>
                </a:xfrm>
                <a:prstGeom prst="ellips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4400">
                    <a:latin typeface="Open Sans"/>
                  </a:endParaRPr>
                </a:p>
              </p:txBody>
            </p:sp>
            <p:grpSp>
              <p:nvGrpSpPr>
                <p:cNvPr id="123" name="グループ化 7">
                  <a:extLst>
                    <a:ext uri="{FF2B5EF4-FFF2-40B4-BE49-F238E27FC236}">
                      <a16:creationId xmlns:a16="http://schemas.microsoft.com/office/drawing/2014/main" id="{9B4D4E8E-B63B-4D2C-9FD8-6F8D341EC521}"/>
                    </a:ext>
                  </a:extLst>
                </p:cNvPr>
                <p:cNvGrpSpPr/>
                <p:nvPr/>
              </p:nvGrpSpPr>
              <p:grpSpPr>
                <a:xfrm>
                  <a:off x="5356206" y="4455820"/>
                  <a:ext cx="425626" cy="449411"/>
                  <a:chOff x="5356206" y="4455820"/>
                  <a:chExt cx="425626" cy="449411"/>
                </a:xfrm>
              </p:grpSpPr>
              <p:sp>
                <p:nvSpPr>
                  <p:cNvPr id="124" name="楕円 8">
                    <a:extLst>
                      <a:ext uri="{FF2B5EF4-FFF2-40B4-BE49-F238E27FC236}">
                        <a16:creationId xmlns:a16="http://schemas.microsoft.com/office/drawing/2014/main" id="{1DDC8865-C797-407C-AB61-CAEB851EEDD4}"/>
                      </a:ext>
                    </a:extLst>
                  </p:cNvPr>
                  <p:cNvSpPr/>
                  <p:nvPr/>
                </p:nvSpPr>
                <p:spPr>
                  <a:xfrm>
                    <a:off x="5544299" y="4455820"/>
                    <a:ext cx="48932" cy="4893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4400" dirty="0">
                      <a:latin typeface="Open Sans"/>
                    </a:endParaRPr>
                  </a:p>
                </p:txBody>
              </p:sp>
              <p:sp>
                <p:nvSpPr>
                  <p:cNvPr id="125" name="楕円 9">
                    <a:extLst>
                      <a:ext uri="{FF2B5EF4-FFF2-40B4-BE49-F238E27FC236}">
                        <a16:creationId xmlns:a16="http://schemas.microsoft.com/office/drawing/2014/main" id="{7053C5A5-7580-47BF-8A46-C1A0AEFECF1C}"/>
                      </a:ext>
                    </a:extLst>
                  </p:cNvPr>
                  <p:cNvSpPr/>
                  <p:nvPr/>
                </p:nvSpPr>
                <p:spPr>
                  <a:xfrm>
                    <a:off x="5544299" y="4856299"/>
                    <a:ext cx="48932" cy="4893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4400">
                      <a:latin typeface="Open Sans"/>
                    </a:endParaRPr>
                  </a:p>
                </p:txBody>
              </p:sp>
              <p:grpSp>
                <p:nvGrpSpPr>
                  <p:cNvPr id="126" name="グループ化 10">
                    <a:extLst>
                      <a:ext uri="{FF2B5EF4-FFF2-40B4-BE49-F238E27FC236}">
                        <a16:creationId xmlns:a16="http://schemas.microsoft.com/office/drawing/2014/main" id="{3B4F200D-E482-4586-941C-83ABAF764688}"/>
                      </a:ext>
                    </a:extLst>
                  </p:cNvPr>
                  <p:cNvGrpSpPr/>
                  <p:nvPr/>
                </p:nvGrpSpPr>
                <p:grpSpPr>
                  <a:xfrm>
                    <a:off x="5356206" y="4492191"/>
                    <a:ext cx="118684" cy="376138"/>
                    <a:chOff x="5356206" y="4492191"/>
                    <a:chExt cx="118684" cy="376138"/>
                  </a:xfrm>
                </p:grpSpPr>
                <p:sp>
                  <p:nvSpPr>
                    <p:cNvPr id="132" name="楕円 16">
                      <a:extLst>
                        <a:ext uri="{FF2B5EF4-FFF2-40B4-BE49-F238E27FC236}">
                          <a16:creationId xmlns:a16="http://schemas.microsoft.com/office/drawing/2014/main" id="{138CCA2B-DA61-457A-B6CD-64FCE84E4D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6236" y="4728787"/>
                      <a:ext cx="48932" cy="489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sz="4400">
                        <a:latin typeface="Open Sans"/>
                      </a:endParaRPr>
                    </a:p>
                  </p:txBody>
                </p:sp>
                <p:sp>
                  <p:nvSpPr>
                    <p:cNvPr id="133" name="楕円 17">
                      <a:extLst>
                        <a:ext uri="{FF2B5EF4-FFF2-40B4-BE49-F238E27FC236}">
                          <a16:creationId xmlns:a16="http://schemas.microsoft.com/office/drawing/2014/main" id="{029D9880-1619-4C8E-A4C1-C484F9C84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25958" y="4819397"/>
                      <a:ext cx="48932" cy="489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sz="4400">
                        <a:latin typeface="Open Sans"/>
                      </a:endParaRPr>
                    </a:p>
                  </p:txBody>
                </p:sp>
                <p:sp>
                  <p:nvSpPr>
                    <p:cNvPr id="147" name="楕円 18">
                      <a:extLst>
                        <a:ext uri="{FF2B5EF4-FFF2-40B4-BE49-F238E27FC236}">
                          <a16:creationId xmlns:a16="http://schemas.microsoft.com/office/drawing/2014/main" id="{AF57AC35-B3F7-42C8-91F6-5CF1863F43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6206" y="4595135"/>
                      <a:ext cx="48932" cy="489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sz="4400">
                        <a:latin typeface="Open Sans"/>
                      </a:endParaRPr>
                    </a:p>
                  </p:txBody>
                </p:sp>
                <p:sp>
                  <p:nvSpPr>
                    <p:cNvPr id="148" name="楕円 19">
                      <a:extLst>
                        <a:ext uri="{FF2B5EF4-FFF2-40B4-BE49-F238E27FC236}">
                          <a16:creationId xmlns:a16="http://schemas.microsoft.com/office/drawing/2014/main" id="{3612BC51-232D-4F55-A9B7-A477F504BC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25958" y="4492191"/>
                      <a:ext cx="48932" cy="489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sz="4400">
                        <a:latin typeface="Open Sans"/>
                      </a:endParaRPr>
                    </a:p>
                  </p:txBody>
                </p:sp>
              </p:grpSp>
              <p:grpSp>
                <p:nvGrpSpPr>
                  <p:cNvPr id="127" name="グループ化 11">
                    <a:extLst>
                      <a:ext uri="{FF2B5EF4-FFF2-40B4-BE49-F238E27FC236}">
                        <a16:creationId xmlns:a16="http://schemas.microsoft.com/office/drawing/2014/main" id="{3F006F97-29E6-471A-A52C-3316037742C1}"/>
                      </a:ext>
                    </a:extLst>
                  </p:cNvPr>
                  <p:cNvGrpSpPr/>
                  <p:nvPr/>
                </p:nvGrpSpPr>
                <p:grpSpPr>
                  <a:xfrm flipH="1">
                    <a:off x="5663148" y="4487378"/>
                    <a:ext cx="118684" cy="376138"/>
                    <a:chOff x="5356206" y="4492191"/>
                    <a:chExt cx="118684" cy="376138"/>
                  </a:xfrm>
                </p:grpSpPr>
                <p:sp>
                  <p:nvSpPr>
                    <p:cNvPr id="128" name="楕円 12">
                      <a:extLst>
                        <a:ext uri="{FF2B5EF4-FFF2-40B4-BE49-F238E27FC236}">
                          <a16:creationId xmlns:a16="http://schemas.microsoft.com/office/drawing/2014/main" id="{A5F7469A-1FCA-44B2-B0DF-591EC352D4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6236" y="4728787"/>
                      <a:ext cx="48932" cy="489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sz="4400" dirty="0">
                        <a:latin typeface="Open Sans"/>
                      </a:endParaRPr>
                    </a:p>
                  </p:txBody>
                </p:sp>
                <p:sp>
                  <p:nvSpPr>
                    <p:cNvPr id="129" name="楕円 13">
                      <a:extLst>
                        <a:ext uri="{FF2B5EF4-FFF2-40B4-BE49-F238E27FC236}">
                          <a16:creationId xmlns:a16="http://schemas.microsoft.com/office/drawing/2014/main" id="{3EC6FBDA-3937-4406-80DF-B61518574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25958" y="4819397"/>
                      <a:ext cx="48932" cy="489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sz="4400">
                        <a:latin typeface="Open Sans"/>
                      </a:endParaRPr>
                    </a:p>
                  </p:txBody>
                </p:sp>
                <p:sp>
                  <p:nvSpPr>
                    <p:cNvPr id="130" name="楕円 14">
                      <a:extLst>
                        <a:ext uri="{FF2B5EF4-FFF2-40B4-BE49-F238E27FC236}">
                          <a16:creationId xmlns:a16="http://schemas.microsoft.com/office/drawing/2014/main" id="{DFD9CAD0-2ADF-48F5-B85C-E5AC786916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56206" y="4595135"/>
                      <a:ext cx="48932" cy="489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sz="4400">
                        <a:latin typeface="Open Sans"/>
                      </a:endParaRPr>
                    </a:p>
                  </p:txBody>
                </p:sp>
                <p:sp>
                  <p:nvSpPr>
                    <p:cNvPr id="131" name="楕円 15">
                      <a:extLst>
                        <a:ext uri="{FF2B5EF4-FFF2-40B4-BE49-F238E27FC236}">
                          <a16:creationId xmlns:a16="http://schemas.microsoft.com/office/drawing/2014/main" id="{C7FE3DA1-DC84-4FCB-AF25-5EF94758F9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25958" y="4492191"/>
                      <a:ext cx="48932" cy="48932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kumimoji="1" lang="ja-JP" altLang="en-US" sz="4400">
                        <a:latin typeface="Open Sans"/>
                      </a:endParaRPr>
                    </a:p>
                  </p:txBody>
                </p:sp>
              </p:grpSp>
            </p:grpSp>
          </p:grpSp>
          <p:cxnSp>
            <p:nvCxnSpPr>
              <p:cNvPr id="121" name="直線コネクタ 89">
                <a:extLst>
                  <a:ext uri="{FF2B5EF4-FFF2-40B4-BE49-F238E27FC236}">
                    <a16:creationId xmlns:a16="http://schemas.microsoft.com/office/drawing/2014/main" id="{871DA4DC-1424-4A6C-BC36-1A070EF6AADB}"/>
                  </a:ext>
                </a:extLst>
              </p:cNvPr>
              <p:cNvCxnSpPr>
                <a:cxnSpLocks/>
                <a:endCxn id="129" idx="3"/>
              </p:cNvCxnSpPr>
              <p:nvPr/>
            </p:nvCxnSpPr>
            <p:spPr>
              <a:xfrm>
                <a:off x="9253145" y="4451541"/>
                <a:ext cx="82800" cy="10800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5" name="グループ化 304">
              <a:extLst>
                <a:ext uri="{FF2B5EF4-FFF2-40B4-BE49-F238E27FC236}">
                  <a16:creationId xmlns:a16="http://schemas.microsoft.com/office/drawing/2014/main" id="{BBCF6155-3E46-4B89-A919-53F824E1F80E}"/>
                </a:ext>
              </a:extLst>
            </p:cNvPr>
            <p:cNvGrpSpPr/>
            <p:nvPr/>
          </p:nvGrpSpPr>
          <p:grpSpPr>
            <a:xfrm>
              <a:off x="7203235" y="1847386"/>
              <a:ext cx="422251" cy="371685"/>
              <a:chOff x="7370866" y="4268683"/>
              <a:chExt cx="781828" cy="688200"/>
            </a:xfrm>
          </p:grpSpPr>
          <p:sp>
            <p:nvSpPr>
              <p:cNvPr id="306" name="正方形/長方形 305">
                <a:extLst>
                  <a:ext uri="{FF2B5EF4-FFF2-40B4-BE49-F238E27FC236}">
                    <a16:creationId xmlns:a16="http://schemas.microsoft.com/office/drawing/2014/main" id="{502D0BEE-7963-4AA8-97DB-6C92124942CA}"/>
                  </a:ext>
                </a:extLst>
              </p:cNvPr>
              <p:cNvSpPr/>
              <p:nvPr/>
            </p:nvSpPr>
            <p:spPr>
              <a:xfrm>
                <a:off x="7370866" y="4268683"/>
                <a:ext cx="781828" cy="6882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7" name="Rectangle 52">
                <a:extLst>
                  <a:ext uri="{FF2B5EF4-FFF2-40B4-BE49-F238E27FC236}">
                    <a16:creationId xmlns:a16="http://schemas.microsoft.com/office/drawing/2014/main" id="{F62EB625-AD30-4C9D-9D5C-7B81411C8B3A}"/>
                  </a:ext>
                </a:extLst>
              </p:cNvPr>
              <p:cNvSpPr/>
              <p:nvPr/>
            </p:nvSpPr>
            <p:spPr>
              <a:xfrm>
                <a:off x="7584434" y="4431706"/>
                <a:ext cx="351876" cy="38080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</p:grpSp>
        <p:sp>
          <p:nvSpPr>
            <p:cNvPr id="297" name="楕円 296">
              <a:extLst>
                <a:ext uri="{FF2B5EF4-FFF2-40B4-BE49-F238E27FC236}">
                  <a16:creationId xmlns:a16="http://schemas.microsoft.com/office/drawing/2014/main" id="{DCC51DCE-77A7-42A4-AF26-2E7017DE4260}"/>
                </a:ext>
              </a:extLst>
            </p:cNvPr>
            <p:cNvSpPr/>
            <p:nvPr/>
          </p:nvSpPr>
          <p:spPr>
            <a:xfrm>
              <a:off x="2319574" y="2634058"/>
              <a:ext cx="291873" cy="1131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79" name="グループ化 278">
              <a:extLst>
                <a:ext uri="{FF2B5EF4-FFF2-40B4-BE49-F238E27FC236}">
                  <a16:creationId xmlns:a16="http://schemas.microsoft.com/office/drawing/2014/main" id="{11BE2EED-DD37-4081-B962-80A78A9144E2}"/>
                </a:ext>
              </a:extLst>
            </p:cNvPr>
            <p:cNvGrpSpPr/>
            <p:nvPr/>
          </p:nvGrpSpPr>
          <p:grpSpPr>
            <a:xfrm>
              <a:off x="2247629" y="2977090"/>
              <a:ext cx="422251" cy="371685"/>
              <a:chOff x="7370866" y="4268683"/>
              <a:chExt cx="781828" cy="688200"/>
            </a:xfrm>
          </p:grpSpPr>
          <p:sp>
            <p:nvSpPr>
              <p:cNvPr id="280" name="正方形/長方形 279">
                <a:extLst>
                  <a:ext uri="{FF2B5EF4-FFF2-40B4-BE49-F238E27FC236}">
                    <a16:creationId xmlns:a16="http://schemas.microsoft.com/office/drawing/2014/main" id="{0F4396F7-88B6-4019-85F2-53EB1B432774}"/>
                  </a:ext>
                </a:extLst>
              </p:cNvPr>
              <p:cNvSpPr/>
              <p:nvPr/>
            </p:nvSpPr>
            <p:spPr>
              <a:xfrm>
                <a:off x="7370866" y="4268683"/>
                <a:ext cx="781828" cy="6882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1" name="Rectangle 52">
                <a:extLst>
                  <a:ext uri="{FF2B5EF4-FFF2-40B4-BE49-F238E27FC236}">
                    <a16:creationId xmlns:a16="http://schemas.microsoft.com/office/drawing/2014/main" id="{F1F882C1-294A-4252-9D33-2C315DA55656}"/>
                  </a:ext>
                </a:extLst>
              </p:cNvPr>
              <p:cNvSpPr/>
              <p:nvPr/>
            </p:nvSpPr>
            <p:spPr>
              <a:xfrm>
                <a:off x="7584434" y="4431706"/>
                <a:ext cx="351876" cy="38080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</p:grpSp>
        <p:grpSp>
          <p:nvGrpSpPr>
            <p:cNvPr id="277" name="グループ化 276">
              <a:extLst>
                <a:ext uri="{FF2B5EF4-FFF2-40B4-BE49-F238E27FC236}">
                  <a16:creationId xmlns:a16="http://schemas.microsoft.com/office/drawing/2014/main" id="{12184884-0033-402D-A8CA-B20E250D4514}"/>
                </a:ext>
              </a:extLst>
            </p:cNvPr>
            <p:cNvGrpSpPr/>
            <p:nvPr/>
          </p:nvGrpSpPr>
          <p:grpSpPr>
            <a:xfrm>
              <a:off x="2188526" y="4497790"/>
              <a:ext cx="422251" cy="527912"/>
              <a:chOff x="7370866" y="4091272"/>
              <a:chExt cx="781828" cy="977467"/>
            </a:xfrm>
          </p:grpSpPr>
          <p:sp>
            <p:nvSpPr>
              <p:cNvPr id="240" name="正方形/長方形 239">
                <a:extLst>
                  <a:ext uri="{FF2B5EF4-FFF2-40B4-BE49-F238E27FC236}">
                    <a16:creationId xmlns:a16="http://schemas.microsoft.com/office/drawing/2014/main" id="{34CCE0A7-8996-4B47-AF71-A307EEEDA320}"/>
                  </a:ext>
                </a:extLst>
              </p:cNvPr>
              <p:cNvSpPr/>
              <p:nvPr/>
            </p:nvSpPr>
            <p:spPr>
              <a:xfrm>
                <a:off x="7370866" y="4268683"/>
                <a:ext cx="781828" cy="6882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3" name="Rectangle 52">
                <a:extLst>
                  <a:ext uri="{FF2B5EF4-FFF2-40B4-BE49-F238E27FC236}">
                    <a16:creationId xmlns:a16="http://schemas.microsoft.com/office/drawing/2014/main" id="{78243ED1-A324-496F-AE91-E1EF0DE1B1E5}"/>
                  </a:ext>
                </a:extLst>
              </p:cNvPr>
              <p:cNvSpPr/>
              <p:nvPr/>
            </p:nvSpPr>
            <p:spPr>
              <a:xfrm>
                <a:off x="7584434" y="4431706"/>
                <a:ext cx="351876" cy="380806"/>
              </a:xfrm>
              <a:prstGeom prst="rect">
                <a:avLst/>
              </a:prstGeom>
              <a:solidFill>
                <a:srgbClr val="92D05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230" name="正方形/長方形 229">
                <a:extLst>
                  <a:ext uri="{FF2B5EF4-FFF2-40B4-BE49-F238E27FC236}">
                    <a16:creationId xmlns:a16="http://schemas.microsoft.com/office/drawing/2014/main" id="{3A2F28FE-82A8-4230-BD1A-D717D5C18224}"/>
                  </a:ext>
                </a:extLst>
              </p:cNvPr>
              <p:cNvSpPr/>
              <p:nvPr/>
            </p:nvSpPr>
            <p:spPr>
              <a:xfrm>
                <a:off x="7373294" y="4961574"/>
                <a:ext cx="779400" cy="10716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9" name="正方形/長方形 238">
                <a:extLst>
                  <a:ext uri="{FF2B5EF4-FFF2-40B4-BE49-F238E27FC236}">
                    <a16:creationId xmlns:a16="http://schemas.microsoft.com/office/drawing/2014/main" id="{594DC5C7-4887-41DC-A374-D3403C46E837}"/>
                  </a:ext>
                </a:extLst>
              </p:cNvPr>
              <p:cNvSpPr/>
              <p:nvPr/>
            </p:nvSpPr>
            <p:spPr>
              <a:xfrm>
                <a:off x="7520188" y="4091272"/>
                <a:ext cx="487280" cy="183499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" name="Google Shape;2112;p86">
              <a:extLst>
                <a:ext uri="{FF2B5EF4-FFF2-40B4-BE49-F238E27FC236}">
                  <a16:creationId xmlns:a16="http://schemas.microsoft.com/office/drawing/2014/main" id="{3BBC5F12-32F5-4ABB-A8DF-088BC6526435}"/>
                </a:ext>
              </a:extLst>
            </p:cNvPr>
            <p:cNvSpPr txBox="1"/>
            <p:nvPr/>
          </p:nvSpPr>
          <p:spPr>
            <a:xfrm>
              <a:off x="1390961" y="2808975"/>
              <a:ext cx="1202457" cy="511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600" b="1" dirty="0">
                  <a:latin typeface="Open Sans"/>
                </a:rPr>
                <a:t>UV/VIS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600" b="1" dirty="0">
                  <a:latin typeface="Open Sans"/>
                </a:rPr>
                <a:t>cell</a:t>
              </a:r>
              <a:endParaRPr sz="1600" b="1" dirty="0">
                <a:latin typeface="Open Sans"/>
              </a:endParaRPr>
            </a:p>
          </p:txBody>
        </p:sp>
        <p:sp>
          <p:nvSpPr>
            <p:cNvPr id="7" name="Google Shape;2112;p86">
              <a:extLst>
                <a:ext uri="{FF2B5EF4-FFF2-40B4-BE49-F238E27FC236}">
                  <a16:creationId xmlns:a16="http://schemas.microsoft.com/office/drawing/2014/main" id="{B977450E-0F38-402A-B025-282AA02AEF90}"/>
                </a:ext>
              </a:extLst>
            </p:cNvPr>
            <p:cNvSpPr txBox="1"/>
            <p:nvPr/>
          </p:nvSpPr>
          <p:spPr>
            <a:xfrm>
              <a:off x="6373091" y="1197159"/>
              <a:ext cx="1515189" cy="825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Open Sans"/>
                </a:rPr>
                <a:t>PL lifetime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Open Sans"/>
                </a:rPr>
                <a:t>cell</a:t>
              </a:r>
              <a:endParaRPr sz="1600" b="1" dirty="0">
                <a:latin typeface="Open Sans"/>
              </a:endParaRPr>
            </a:p>
          </p:txBody>
        </p:sp>
        <p:sp>
          <p:nvSpPr>
            <p:cNvPr id="134" name="Rectangle 132">
              <a:extLst>
                <a:ext uri="{FF2B5EF4-FFF2-40B4-BE49-F238E27FC236}">
                  <a16:creationId xmlns:a16="http://schemas.microsoft.com/office/drawing/2014/main" id="{1F540D5E-CC4C-40E7-9B49-C8467B50FB0D}"/>
                </a:ext>
              </a:extLst>
            </p:cNvPr>
            <p:cNvSpPr/>
            <p:nvPr/>
          </p:nvSpPr>
          <p:spPr>
            <a:xfrm>
              <a:off x="4281525" y="2904903"/>
              <a:ext cx="772749" cy="135998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grpSp>
          <p:nvGrpSpPr>
            <p:cNvPr id="135" name="Group 133">
              <a:extLst>
                <a:ext uri="{FF2B5EF4-FFF2-40B4-BE49-F238E27FC236}">
                  <a16:creationId xmlns:a16="http://schemas.microsoft.com/office/drawing/2014/main" id="{84EF2416-63AC-40A3-A062-371B3B595CA3}"/>
                </a:ext>
              </a:extLst>
            </p:cNvPr>
            <p:cNvGrpSpPr/>
            <p:nvPr/>
          </p:nvGrpSpPr>
          <p:grpSpPr>
            <a:xfrm>
              <a:off x="4433292" y="3065600"/>
              <a:ext cx="469215" cy="1035539"/>
              <a:chOff x="7784931" y="3866218"/>
              <a:chExt cx="258726" cy="570996"/>
            </a:xfrm>
          </p:grpSpPr>
          <p:sp>
            <p:nvSpPr>
              <p:cNvPr id="136" name="Rectangle 134">
                <a:extLst>
                  <a:ext uri="{FF2B5EF4-FFF2-40B4-BE49-F238E27FC236}">
                    <a16:creationId xmlns:a16="http://schemas.microsoft.com/office/drawing/2014/main" id="{F32EF045-726B-4428-906F-18FA1C969BA0}"/>
                  </a:ext>
                </a:extLst>
              </p:cNvPr>
              <p:cNvSpPr/>
              <p:nvPr/>
            </p:nvSpPr>
            <p:spPr>
              <a:xfrm>
                <a:off x="7882784" y="4084519"/>
                <a:ext cx="63021" cy="35269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grpSp>
            <p:nvGrpSpPr>
              <p:cNvPr id="137" name="Group 135">
                <a:extLst>
                  <a:ext uri="{FF2B5EF4-FFF2-40B4-BE49-F238E27FC236}">
                    <a16:creationId xmlns:a16="http://schemas.microsoft.com/office/drawing/2014/main" id="{2C15743B-8D6E-4501-9F85-B0C3E912C3E0}"/>
                  </a:ext>
                </a:extLst>
              </p:cNvPr>
              <p:cNvGrpSpPr/>
              <p:nvPr/>
            </p:nvGrpSpPr>
            <p:grpSpPr>
              <a:xfrm>
                <a:off x="7784931" y="3866218"/>
                <a:ext cx="258726" cy="258726"/>
                <a:chOff x="9467363" y="2185294"/>
                <a:chExt cx="555521" cy="555521"/>
              </a:xfrm>
            </p:grpSpPr>
            <p:sp>
              <p:nvSpPr>
                <p:cNvPr id="138" name="Oval 136">
                  <a:extLst>
                    <a:ext uri="{FF2B5EF4-FFF2-40B4-BE49-F238E27FC236}">
                      <a16:creationId xmlns:a16="http://schemas.microsoft.com/office/drawing/2014/main" id="{9FC6F1A1-8162-47FA-A0C5-315842F59C3C}"/>
                    </a:ext>
                  </a:extLst>
                </p:cNvPr>
                <p:cNvSpPr/>
                <p:nvPr/>
              </p:nvSpPr>
              <p:spPr>
                <a:xfrm>
                  <a:off x="9467363" y="2185294"/>
                  <a:ext cx="555521" cy="555521"/>
                </a:xfrm>
                <a:prstGeom prst="ellipse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 dirty="0">
                    <a:latin typeface="Open Sans"/>
                  </a:endParaRPr>
                </a:p>
              </p:txBody>
            </p:sp>
            <p:sp>
              <p:nvSpPr>
                <p:cNvPr id="139" name="Oval 137">
                  <a:extLst>
                    <a:ext uri="{FF2B5EF4-FFF2-40B4-BE49-F238E27FC236}">
                      <a16:creationId xmlns:a16="http://schemas.microsoft.com/office/drawing/2014/main" id="{606D070A-F467-45AD-AC96-BEF8E55F537D}"/>
                    </a:ext>
                  </a:extLst>
                </p:cNvPr>
                <p:cNvSpPr/>
                <p:nvPr/>
              </p:nvSpPr>
              <p:spPr>
                <a:xfrm>
                  <a:off x="9625808" y="2224074"/>
                  <a:ext cx="68631" cy="68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  <p:sp>
              <p:nvSpPr>
                <p:cNvPr id="140" name="Oval 138">
                  <a:extLst>
                    <a:ext uri="{FF2B5EF4-FFF2-40B4-BE49-F238E27FC236}">
                      <a16:creationId xmlns:a16="http://schemas.microsoft.com/office/drawing/2014/main" id="{76A21FEE-967B-42B1-84E1-5F21D9B7FC22}"/>
                    </a:ext>
                  </a:extLst>
                </p:cNvPr>
                <p:cNvSpPr/>
                <p:nvPr/>
              </p:nvSpPr>
              <p:spPr>
                <a:xfrm>
                  <a:off x="9795439" y="2221646"/>
                  <a:ext cx="68631" cy="68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  <p:sp>
              <p:nvSpPr>
                <p:cNvPr id="141" name="Oval 139">
                  <a:extLst>
                    <a:ext uri="{FF2B5EF4-FFF2-40B4-BE49-F238E27FC236}">
                      <a16:creationId xmlns:a16="http://schemas.microsoft.com/office/drawing/2014/main" id="{74C1B4B0-3611-438B-8EDE-C21D5EF76628}"/>
                    </a:ext>
                  </a:extLst>
                </p:cNvPr>
                <p:cNvSpPr/>
                <p:nvPr/>
              </p:nvSpPr>
              <p:spPr>
                <a:xfrm>
                  <a:off x="9625808" y="2637478"/>
                  <a:ext cx="68631" cy="68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  <p:sp>
              <p:nvSpPr>
                <p:cNvPr id="142" name="Oval 140">
                  <a:extLst>
                    <a:ext uri="{FF2B5EF4-FFF2-40B4-BE49-F238E27FC236}">
                      <a16:creationId xmlns:a16="http://schemas.microsoft.com/office/drawing/2014/main" id="{F9B52CA8-5B7F-4383-A407-DFD72200FD26}"/>
                    </a:ext>
                  </a:extLst>
                </p:cNvPr>
                <p:cNvSpPr/>
                <p:nvPr/>
              </p:nvSpPr>
              <p:spPr>
                <a:xfrm>
                  <a:off x="9922177" y="2513420"/>
                  <a:ext cx="68631" cy="68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  <p:sp>
              <p:nvSpPr>
                <p:cNvPr id="143" name="Oval 141">
                  <a:extLst>
                    <a:ext uri="{FF2B5EF4-FFF2-40B4-BE49-F238E27FC236}">
                      <a16:creationId xmlns:a16="http://schemas.microsoft.com/office/drawing/2014/main" id="{70A6D633-497B-483D-8A8D-7645E0ED0D05}"/>
                    </a:ext>
                  </a:extLst>
                </p:cNvPr>
                <p:cNvSpPr/>
                <p:nvPr/>
              </p:nvSpPr>
              <p:spPr>
                <a:xfrm>
                  <a:off x="9914608" y="2341788"/>
                  <a:ext cx="68631" cy="68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  <p:sp>
              <p:nvSpPr>
                <p:cNvPr id="144" name="Oval 142">
                  <a:extLst>
                    <a:ext uri="{FF2B5EF4-FFF2-40B4-BE49-F238E27FC236}">
                      <a16:creationId xmlns:a16="http://schemas.microsoft.com/office/drawing/2014/main" id="{513BF95A-56C0-4E10-ADA2-59199D432098}"/>
                    </a:ext>
                  </a:extLst>
                </p:cNvPr>
                <p:cNvSpPr/>
                <p:nvPr/>
              </p:nvSpPr>
              <p:spPr>
                <a:xfrm>
                  <a:off x="9505259" y="2514265"/>
                  <a:ext cx="68631" cy="68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  <p:sp>
              <p:nvSpPr>
                <p:cNvPr id="145" name="Oval 143">
                  <a:extLst>
                    <a:ext uri="{FF2B5EF4-FFF2-40B4-BE49-F238E27FC236}">
                      <a16:creationId xmlns:a16="http://schemas.microsoft.com/office/drawing/2014/main" id="{D7A2BBFF-64B3-430B-A4BF-7588E4E5A41A}"/>
                    </a:ext>
                  </a:extLst>
                </p:cNvPr>
                <p:cNvSpPr/>
                <p:nvPr/>
              </p:nvSpPr>
              <p:spPr>
                <a:xfrm>
                  <a:off x="9505260" y="2348246"/>
                  <a:ext cx="68631" cy="68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  <p:sp>
              <p:nvSpPr>
                <p:cNvPr id="146" name="Oval 144">
                  <a:extLst>
                    <a:ext uri="{FF2B5EF4-FFF2-40B4-BE49-F238E27FC236}">
                      <a16:creationId xmlns:a16="http://schemas.microsoft.com/office/drawing/2014/main" id="{7797B048-F685-4A5C-8C00-6FF54445918F}"/>
                    </a:ext>
                  </a:extLst>
                </p:cNvPr>
                <p:cNvSpPr/>
                <p:nvPr/>
              </p:nvSpPr>
              <p:spPr>
                <a:xfrm>
                  <a:off x="9798995" y="2633403"/>
                  <a:ext cx="68631" cy="6863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sz="4400">
                    <a:latin typeface="Open Sans"/>
                  </a:endParaRPr>
                </a:p>
              </p:txBody>
            </p:sp>
          </p:grpSp>
        </p:grpSp>
        <p:sp>
          <p:nvSpPr>
            <p:cNvPr id="51" name="Rectangle 49">
              <a:extLst>
                <a:ext uri="{FF2B5EF4-FFF2-40B4-BE49-F238E27FC236}">
                  <a16:creationId xmlns:a16="http://schemas.microsoft.com/office/drawing/2014/main" id="{C66057D2-C30E-40A5-A765-397ABAFB0543}"/>
                </a:ext>
              </a:extLst>
            </p:cNvPr>
            <p:cNvSpPr/>
            <p:nvPr/>
          </p:nvSpPr>
          <p:spPr>
            <a:xfrm>
              <a:off x="3894780" y="3897494"/>
              <a:ext cx="150119" cy="38024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cxnSp>
          <p:nvCxnSpPr>
            <p:cNvPr id="52" name="Straight Arrow Connector 50">
              <a:extLst>
                <a:ext uri="{FF2B5EF4-FFF2-40B4-BE49-F238E27FC236}">
                  <a16:creationId xmlns:a16="http://schemas.microsoft.com/office/drawing/2014/main" id="{CDE1C2AA-ADA4-4047-9998-FB6DB0312502}"/>
                </a:ext>
              </a:extLst>
            </p:cNvPr>
            <p:cNvCxnSpPr>
              <a:cxnSpLocks/>
            </p:cNvCxnSpPr>
            <p:nvPr/>
          </p:nvCxnSpPr>
          <p:spPr>
            <a:xfrm>
              <a:off x="3969840" y="3478151"/>
              <a:ext cx="0" cy="41419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5">
              <a:extLst>
                <a:ext uri="{FF2B5EF4-FFF2-40B4-BE49-F238E27FC236}">
                  <a16:creationId xmlns:a16="http://schemas.microsoft.com/office/drawing/2014/main" id="{6D8E410B-45B8-4083-9A6F-176168A183DF}"/>
                </a:ext>
              </a:extLst>
            </p:cNvPr>
            <p:cNvSpPr/>
            <p:nvPr/>
          </p:nvSpPr>
          <p:spPr>
            <a:xfrm>
              <a:off x="5353474" y="3703150"/>
              <a:ext cx="360493" cy="55213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cxnSp>
          <p:nvCxnSpPr>
            <p:cNvPr id="61" name="Straight Arrow Connector 59">
              <a:extLst>
                <a:ext uri="{FF2B5EF4-FFF2-40B4-BE49-F238E27FC236}">
                  <a16:creationId xmlns:a16="http://schemas.microsoft.com/office/drawing/2014/main" id="{687DDB3D-782C-42B9-B74C-C9ADDC37FEB5}"/>
                </a:ext>
              </a:extLst>
            </p:cNvPr>
            <p:cNvCxnSpPr>
              <a:cxnSpLocks/>
            </p:cNvCxnSpPr>
            <p:nvPr/>
          </p:nvCxnSpPr>
          <p:spPr>
            <a:xfrm>
              <a:off x="4867650" y="3359022"/>
              <a:ext cx="54975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0">
              <a:extLst>
                <a:ext uri="{FF2B5EF4-FFF2-40B4-BE49-F238E27FC236}">
                  <a16:creationId xmlns:a16="http://schemas.microsoft.com/office/drawing/2014/main" id="{D122C8CB-DAB7-4C95-A83D-0E7FCF1086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46924" y="3466969"/>
              <a:ext cx="78765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Google Shape;2112;p86">
              <a:extLst>
                <a:ext uri="{FF2B5EF4-FFF2-40B4-BE49-F238E27FC236}">
                  <a16:creationId xmlns:a16="http://schemas.microsoft.com/office/drawing/2014/main" id="{D9F041DD-2962-4A4F-87A3-8043BF854FCE}"/>
                </a:ext>
              </a:extLst>
            </p:cNvPr>
            <p:cNvSpPr txBox="1"/>
            <p:nvPr/>
          </p:nvSpPr>
          <p:spPr>
            <a:xfrm>
              <a:off x="5084245" y="4156628"/>
              <a:ext cx="1274535" cy="552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Open Sans"/>
                </a:rPr>
                <a:t>Solvent</a:t>
              </a:r>
              <a:endParaRPr sz="1600" b="1" dirty="0">
                <a:latin typeface="Open Sans"/>
              </a:endParaRPr>
            </a:p>
          </p:txBody>
        </p:sp>
        <p:sp>
          <p:nvSpPr>
            <p:cNvPr id="65" name="Google Shape;2112;p86">
              <a:extLst>
                <a:ext uri="{FF2B5EF4-FFF2-40B4-BE49-F238E27FC236}">
                  <a16:creationId xmlns:a16="http://schemas.microsoft.com/office/drawing/2014/main" id="{5CFED1DB-2F86-47F6-88C0-F7426AF78493}"/>
                </a:ext>
              </a:extLst>
            </p:cNvPr>
            <p:cNvSpPr txBox="1"/>
            <p:nvPr/>
          </p:nvSpPr>
          <p:spPr>
            <a:xfrm>
              <a:off x="4693587" y="2533864"/>
              <a:ext cx="1977841" cy="552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Open Sans"/>
                </a:rPr>
                <a:t>Syringe pump</a:t>
              </a:r>
              <a:endParaRPr sz="1600" b="1" dirty="0">
                <a:latin typeface="Open Sans"/>
              </a:endParaRPr>
            </a:p>
          </p:txBody>
        </p:sp>
        <p:sp>
          <p:nvSpPr>
            <p:cNvPr id="66" name="Google Shape;2112;p86">
              <a:extLst>
                <a:ext uri="{FF2B5EF4-FFF2-40B4-BE49-F238E27FC236}">
                  <a16:creationId xmlns:a16="http://schemas.microsoft.com/office/drawing/2014/main" id="{083AAA94-24C7-4589-9BB6-EE0BE085D0E7}"/>
                </a:ext>
              </a:extLst>
            </p:cNvPr>
            <p:cNvSpPr txBox="1"/>
            <p:nvPr/>
          </p:nvSpPr>
          <p:spPr>
            <a:xfrm>
              <a:off x="3811267" y="4271527"/>
              <a:ext cx="1764640" cy="825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Open Sans"/>
                </a:rPr>
                <a:t>Dilution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Open Sans"/>
                </a:rPr>
                <a:t>vial</a:t>
              </a:r>
              <a:endParaRPr sz="1600" b="1" dirty="0">
                <a:latin typeface="Open Sans"/>
              </a:endParaRPr>
            </a:p>
          </p:txBody>
        </p:sp>
        <p:sp>
          <p:nvSpPr>
            <p:cNvPr id="67" name="Rectangle 65">
              <a:extLst>
                <a:ext uri="{FF2B5EF4-FFF2-40B4-BE49-F238E27FC236}">
                  <a16:creationId xmlns:a16="http://schemas.microsoft.com/office/drawing/2014/main" id="{7A6FAD19-561F-4678-8D4B-32E20E19CCAD}"/>
                </a:ext>
              </a:extLst>
            </p:cNvPr>
            <p:cNvSpPr/>
            <p:nvPr/>
          </p:nvSpPr>
          <p:spPr>
            <a:xfrm>
              <a:off x="3012907" y="1618738"/>
              <a:ext cx="360493" cy="55213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cxnSp>
          <p:nvCxnSpPr>
            <p:cNvPr id="69" name="Straight Arrow Connector 67">
              <a:extLst>
                <a:ext uri="{FF2B5EF4-FFF2-40B4-BE49-F238E27FC236}">
                  <a16:creationId xmlns:a16="http://schemas.microsoft.com/office/drawing/2014/main" id="{85C54C9C-B0CC-43CF-A9E0-9E3E4789E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73246" y="2170871"/>
              <a:ext cx="0" cy="26813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Google Shape;2112;p86">
              <a:extLst>
                <a:ext uri="{FF2B5EF4-FFF2-40B4-BE49-F238E27FC236}">
                  <a16:creationId xmlns:a16="http://schemas.microsoft.com/office/drawing/2014/main" id="{D6D213B6-A351-490F-A848-F5A957FC8642}"/>
                </a:ext>
              </a:extLst>
            </p:cNvPr>
            <p:cNvSpPr txBox="1"/>
            <p:nvPr/>
          </p:nvSpPr>
          <p:spPr>
            <a:xfrm>
              <a:off x="2787356" y="1177161"/>
              <a:ext cx="1123657" cy="552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Open Sans"/>
                </a:rPr>
                <a:t>Waste</a:t>
              </a:r>
              <a:endParaRPr sz="1600" b="1" dirty="0">
                <a:latin typeface="Open Sans"/>
              </a:endParaRPr>
            </a:p>
          </p:txBody>
        </p:sp>
        <p:cxnSp>
          <p:nvCxnSpPr>
            <p:cNvPr id="71" name="Straight Arrow Connector 69">
              <a:extLst>
                <a:ext uri="{FF2B5EF4-FFF2-40B4-BE49-F238E27FC236}">
                  <a16:creationId xmlns:a16="http://schemas.microsoft.com/office/drawing/2014/main" id="{5D811F9C-CFAA-465B-91DC-C70955D0E9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9386" y="3124243"/>
              <a:ext cx="171993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79">
              <a:extLst>
                <a:ext uri="{FF2B5EF4-FFF2-40B4-BE49-F238E27FC236}">
                  <a16:creationId xmlns:a16="http://schemas.microsoft.com/office/drawing/2014/main" id="{7BF93A21-3902-4CE7-A50D-559B20489996}"/>
                </a:ext>
              </a:extLst>
            </p:cNvPr>
            <p:cNvCxnSpPr>
              <a:cxnSpLocks/>
            </p:cNvCxnSpPr>
            <p:nvPr/>
          </p:nvCxnSpPr>
          <p:spPr>
            <a:xfrm>
              <a:off x="3967536" y="3477919"/>
              <a:ext cx="6401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0">
              <a:extLst>
                <a:ext uri="{FF2B5EF4-FFF2-40B4-BE49-F238E27FC236}">
                  <a16:creationId xmlns:a16="http://schemas.microsoft.com/office/drawing/2014/main" id="{2A8B9C4C-9EA2-4587-86DF-50422A5B0073}"/>
                </a:ext>
              </a:extLst>
            </p:cNvPr>
            <p:cNvCxnSpPr>
              <a:cxnSpLocks/>
            </p:cNvCxnSpPr>
            <p:nvPr/>
          </p:nvCxnSpPr>
          <p:spPr>
            <a:xfrm>
              <a:off x="5533719" y="3464884"/>
              <a:ext cx="2" cy="2362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6">
              <a:extLst>
                <a:ext uri="{FF2B5EF4-FFF2-40B4-BE49-F238E27FC236}">
                  <a16:creationId xmlns:a16="http://schemas.microsoft.com/office/drawing/2014/main" id="{5D5D36C8-91EC-48F4-B796-DFA9885BA5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8956" y="4735557"/>
              <a:ext cx="95943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89">
              <a:extLst>
                <a:ext uri="{FF2B5EF4-FFF2-40B4-BE49-F238E27FC236}">
                  <a16:creationId xmlns:a16="http://schemas.microsoft.com/office/drawing/2014/main" id="{DCF67E4F-EE2C-4572-9369-49CCF07910F3}"/>
                </a:ext>
              </a:extLst>
            </p:cNvPr>
            <p:cNvCxnSpPr>
              <a:cxnSpLocks/>
            </p:cNvCxnSpPr>
            <p:nvPr/>
          </p:nvCxnSpPr>
          <p:spPr>
            <a:xfrm>
              <a:off x="3458391" y="3368924"/>
              <a:ext cx="10358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1">
              <a:extLst>
                <a:ext uri="{FF2B5EF4-FFF2-40B4-BE49-F238E27FC236}">
                  <a16:creationId xmlns:a16="http://schemas.microsoft.com/office/drawing/2014/main" id="{F6283972-2B60-48D0-886A-3DD38EA35D30}"/>
                </a:ext>
              </a:extLst>
            </p:cNvPr>
            <p:cNvCxnSpPr>
              <a:cxnSpLocks/>
            </p:cNvCxnSpPr>
            <p:nvPr/>
          </p:nvCxnSpPr>
          <p:spPr>
            <a:xfrm>
              <a:off x="3458391" y="3368924"/>
              <a:ext cx="0" cy="13666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6">
              <a:extLst>
                <a:ext uri="{FF2B5EF4-FFF2-40B4-BE49-F238E27FC236}">
                  <a16:creationId xmlns:a16="http://schemas.microsoft.com/office/drawing/2014/main" id="{AF718523-56CA-485C-B26E-2F8D198D5D6F}"/>
                </a:ext>
              </a:extLst>
            </p:cNvPr>
            <p:cNvCxnSpPr>
              <a:cxnSpLocks/>
            </p:cNvCxnSpPr>
            <p:nvPr/>
          </p:nvCxnSpPr>
          <p:spPr>
            <a:xfrm>
              <a:off x="2498956" y="4852173"/>
              <a:ext cx="7742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Google Shape;2112;p86">
              <a:extLst>
                <a:ext uri="{FF2B5EF4-FFF2-40B4-BE49-F238E27FC236}">
                  <a16:creationId xmlns:a16="http://schemas.microsoft.com/office/drawing/2014/main" id="{088B8532-447C-4570-9A62-0D047A630086}"/>
                </a:ext>
              </a:extLst>
            </p:cNvPr>
            <p:cNvSpPr txBox="1"/>
            <p:nvPr/>
          </p:nvSpPr>
          <p:spPr>
            <a:xfrm>
              <a:off x="1390656" y="4074714"/>
              <a:ext cx="959434" cy="511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Open Sans"/>
                </a:rPr>
                <a:t>PL cell</a:t>
              </a:r>
              <a:endParaRPr sz="1600" b="1" dirty="0">
                <a:latin typeface="Open Sans"/>
              </a:endParaRPr>
            </a:p>
          </p:txBody>
        </p:sp>
        <p:sp>
          <p:nvSpPr>
            <p:cNvPr id="195" name="Google Shape;2112;p86">
              <a:extLst>
                <a:ext uri="{FF2B5EF4-FFF2-40B4-BE49-F238E27FC236}">
                  <a16:creationId xmlns:a16="http://schemas.microsoft.com/office/drawing/2014/main" id="{356C368A-DDF8-43C1-B838-3F9FAC2DB7C2}"/>
                </a:ext>
              </a:extLst>
            </p:cNvPr>
            <p:cNvSpPr txBox="1"/>
            <p:nvPr/>
          </p:nvSpPr>
          <p:spPr>
            <a:xfrm>
              <a:off x="5409898" y="3133114"/>
              <a:ext cx="1274535" cy="552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Open Sans"/>
                </a:rPr>
                <a:t>Waste</a:t>
              </a:r>
              <a:endParaRPr sz="1600" b="1" dirty="0">
                <a:latin typeface="Open Sans"/>
              </a:endParaRPr>
            </a:p>
          </p:txBody>
        </p:sp>
        <p:sp>
          <p:nvSpPr>
            <p:cNvPr id="241" name="楕円 240">
              <a:extLst>
                <a:ext uri="{FF2B5EF4-FFF2-40B4-BE49-F238E27FC236}">
                  <a16:creationId xmlns:a16="http://schemas.microsoft.com/office/drawing/2014/main" id="{45EAA43F-CED3-49B3-905F-A48D68776F64}"/>
                </a:ext>
              </a:extLst>
            </p:cNvPr>
            <p:cNvSpPr/>
            <p:nvPr/>
          </p:nvSpPr>
          <p:spPr>
            <a:xfrm rot="5400000">
              <a:off x="1747332" y="4713993"/>
              <a:ext cx="371945" cy="14425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2" name="楕円 241">
              <a:extLst>
                <a:ext uri="{FF2B5EF4-FFF2-40B4-BE49-F238E27FC236}">
                  <a16:creationId xmlns:a16="http://schemas.microsoft.com/office/drawing/2014/main" id="{69DEDE1A-3E5A-4687-A4F2-5F2B122A3B6D}"/>
                </a:ext>
              </a:extLst>
            </p:cNvPr>
            <p:cNvSpPr/>
            <p:nvPr/>
          </p:nvSpPr>
          <p:spPr>
            <a:xfrm rot="5400000">
              <a:off x="1422128" y="4709563"/>
              <a:ext cx="371945" cy="14425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3" name="二等辺三角形 242">
              <a:extLst>
                <a:ext uri="{FF2B5EF4-FFF2-40B4-BE49-F238E27FC236}">
                  <a16:creationId xmlns:a16="http://schemas.microsoft.com/office/drawing/2014/main" id="{FF372B5C-E591-48DD-A2F7-84796873A59A}"/>
                </a:ext>
              </a:extLst>
            </p:cNvPr>
            <p:cNvSpPr/>
            <p:nvPr/>
          </p:nvSpPr>
          <p:spPr>
            <a:xfrm rot="5400000">
              <a:off x="2033364" y="4568293"/>
              <a:ext cx="270690" cy="450029"/>
            </a:xfrm>
            <a:prstGeom prst="triangle">
              <a:avLst>
                <a:gd name="adj" fmla="val 47906"/>
              </a:avLst>
            </a:prstGeom>
            <a:solidFill>
              <a:srgbClr val="15FF0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4" name="二等辺三角形 243">
              <a:extLst>
                <a:ext uri="{FF2B5EF4-FFF2-40B4-BE49-F238E27FC236}">
                  <a16:creationId xmlns:a16="http://schemas.microsoft.com/office/drawing/2014/main" id="{B07FBD31-7118-484C-8D19-593A35AB303A}"/>
                </a:ext>
              </a:extLst>
            </p:cNvPr>
            <p:cNvSpPr/>
            <p:nvPr/>
          </p:nvSpPr>
          <p:spPr>
            <a:xfrm rot="16200000">
              <a:off x="1260578" y="4560907"/>
              <a:ext cx="270690" cy="450029"/>
            </a:xfrm>
            <a:prstGeom prst="triangle">
              <a:avLst>
                <a:gd name="adj" fmla="val 47906"/>
              </a:avLst>
            </a:prstGeom>
            <a:solidFill>
              <a:srgbClr val="15FF0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5" name="正方形/長方形 244">
              <a:extLst>
                <a:ext uri="{FF2B5EF4-FFF2-40B4-BE49-F238E27FC236}">
                  <a16:creationId xmlns:a16="http://schemas.microsoft.com/office/drawing/2014/main" id="{DC36BC38-AB8F-47F0-BC61-95CEACECD392}"/>
                </a:ext>
              </a:extLst>
            </p:cNvPr>
            <p:cNvSpPr/>
            <p:nvPr/>
          </p:nvSpPr>
          <p:spPr>
            <a:xfrm>
              <a:off x="1620938" y="4657962"/>
              <a:ext cx="365065" cy="263282"/>
            </a:xfrm>
            <a:prstGeom prst="rect">
              <a:avLst/>
            </a:prstGeom>
            <a:solidFill>
              <a:srgbClr val="15FF0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92" name="Straight Arrow Connector 90">
              <a:extLst>
                <a:ext uri="{FF2B5EF4-FFF2-40B4-BE49-F238E27FC236}">
                  <a16:creationId xmlns:a16="http://schemas.microsoft.com/office/drawing/2014/main" id="{86A27C51-DD83-4882-BC1F-6E9F144ED826}"/>
                </a:ext>
              </a:extLst>
            </p:cNvPr>
            <p:cNvCxnSpPr>
              <a:cxnSpLocks/>
            </p:cNvCxnSpPr>
            <p:nvPr/>
          </p:nvCxnSpPr>
          <p:spPr>
            <a:xfrm>
              <a:off x="2561795" y="3233532"/>
              <a:ext cx="192433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96">
              <a:extLst>
                <a:ext uri="{FF2B5EF4-FFF2-40B4-BE49-F238E27FC236}">
                  <a16:creationId xmlns:a16="http://schemas.microsoft.com/office/drawing/2014/main" id="{661D9565-9A28-413D-BCAC-3CD4CC8F894A}"/>
                </a:ext>
              </a:extLst>
            </p:cNvPr>
            <p:cNvCxnSpPr>
              <a:cxnSpLocks/>
            </p:cNvCxnSpPr>
            <p:nvPr/>
          </p:nvCxnSpPr>
          <p:spPr>
            <a:xfrm>
              <a:off x="2602388" y="3098166"/>
              <a:ext cx="53750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67">
              <a:extLst>
                <a:ext uri="{FF2B5EF4-FFF2-40B4-BE49-F238E27FC236}">
                  <a16:creationId xmlns:a16="http://schemas.microsoft.com/office/drawing/2014/main" id="{DF8C84BC-566D-49CD-9A26-4D4CED425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9896" y="2170871"/>
              <a:ext cx="0" cy="9254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67">
              <a:extLst>
                <a:ext uri="{FF2B5EF4-FFF2-40B4-BE49-F238E27FC236}">
                  <a16:creationId xmlns:a16="http://schemas.microsoft.com/office/drawing/2014/main" id="{D7AC0607-962A-4281-B8E6-70C9D3C912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73401" y="1969274"/>
              <a:ext cx="39314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楕円 228">
              <a:extLst>
                <a:ext uri="{FF2B5EF4-FFF2-40B4-BE49-F238E27FC236}">
                  <a16:creationId xmlns:a16="http://schemas.microsoft.com/office/drawing/2014/main" id="{6B517159-354F-4429-8E21-C112ECA3C055}"/>
                </a:ext>
              </a:extLst>
            </p:cNvPr>
            <p:cNvSpPr/>
            <p:nvPr/>
          </p:nvSpPr>
          <p:spPr>
            <a:xfrm>
              <a:off x="2243642" y="5094327"/>
              <a:ext cx="291873" cy="1131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8" name="二等辺三角形 267">
              <a:extLst>
                <a:ext uri="{FF2B5EF4-FFF2-40B4-BE49-F238E27FC236}">
                  <a16:creationId xmlns:a16="http://schemas.microsoft.com/office/drawing/2014/main" id="{D3FF5238-B9A5-461D-9C63-D9B90F57A82D}"/>
                </a:ext>
              </a:extLst>
            </p:cNvPr>
            <p:cNvSpPr/>
            <p:nvPr/>
          </p:nvSpPr>
          <p:spPr>
            <a:xfrm rot="10800000">
              <a:off x="2291245" y="5159778"/>
              <a:ext cx="212416" cy="353148"/>
            </a:xfrm>
            <a:prstGeom prst="triangle">
              <a:avLst>
                <a:gd name="adj" fmla="val 47906"/>
              </a:avLst>
            </a:prstGeom>
            <a:solidFill>
              <a:srgbClr val="0000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5" name="フリーフォーム: 図形 274">
              <a:extLst>
                <a:ext uri="{FF2B5EF4-FFF2-40B4-BE49-F238E27FC236}">
                  <a16:creationId xmlns:a16="http://schemas.microsoft.com/office/drawing/2014/main" id="{1FD3FE5F-4714-4BA8-9CDD-FA7AF5161F4B}"/>
                </a:ext>
              </a:extLst>
            </p:cNvPr>
            <p:cNvSpPr/>
            <p:nvPr/>
          </p:nvSpPr>
          <p:spPr>
            <a:xfrm flipH="1">
              <a:off x="1620938" y="5512927"/>
              <a:ext cx="779387" cy="196654"/>
            </a:xfrm>
            <a:custGeom>
              <a:avLst/>
              <a:gdLst>
                <a:gd name="connsiteX0" fmla="*/ 0 w 914400"/>
                <a:gd name="connsiteY0" fmla="*/ 0 h 772159"/>
                <a:gd name="connsiteX1" fmla="*/ 0 w 914400"/>
                <a:gd name="connsiteY1" fmla="*/ 647700 h 772159"/>
                <a:gd name="connsiteX2" fmla="*/ 0 w 914400"/>
                <a:gd name="connsiteY2" fmla="*/ 647700 h 772159"/>
                <a:gd name="connsiteX3" fmla="*/ 28575 w 914400"/>
                <a:gd name="connsiteY3" fmla="*/ 723900 h 772159"/>
                <a:gd name="connsiteX4" fmla="*/ 47625 w 914400"/>
                <a:gd name="connsiteY4" fmla="*/ 752475 h 772159"/>
                <a:gd name="connsiteX5" fmla="*/ 161925 w 914400"/>
                <a:gd name="connsiteY5" fmla="*/ 771525 h 772159"/>
                <a:gd name="connsiteX6" fmla="*/ 914400 w 914400"/>
                <a:gd name="connsiteY6" fmla="*/ 771525 h 7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772159">
                  <a:moveTo>
                    <a:pt x="0" y="0"/>
                  </a:moveTo>
                  <a:lnTo>
                    <a:pt x="0" y="647700"/>
                  </a:lnTo>
                  <a:lnTo>
                    <a:pt x="0" y="647700"/>
                  </a:lnTo>
                  <a:cubicBezTo>
                    <a:pt x="9525" y="673100"/>
                    <a:pt x="17350" y="699204"/>
                    <a:pt x="28575" y="723900"/>
                  </a:cubicBezTo>
                  <a:cubicBezTo>
                    <a:pt x="33312" y="734322"/>
                    <a:pt x="37917" y="746408"/>
                    <a:pt x="47625" y="752475"/>
                  </a:cubicBezTo>
                  <a:cubicBezTo>
                    <a:pt x="87744" y="777549"/>
                    <a:pt x="117997" y="771525"/>
                    <a:pt x="161925" y="771525"/>
                  </a:cubicBezTo>
                  <a:lnTo>
                    <a:pt x="914400" y="771525"/>
                  </a:lnTo>
                </a:path>
              </a:pathLst>
            </a:cu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6" name="正方形/長方形 275">
              <a:extLst>
                <a:ext uri="{FF2B5EF4-FFF2-40B4-BE49-F238E27FC236}">
                  <a16:creationId xmlns:a16="http://schemas.microsoft.com/office/drawing/2014/main" id="{D84F6831-2591-4EE7-BAEF-C1D28D1EBC0A}"/>
                </a:ext>
              </a:extLst>
            </p:cNvPr>
            <p:cNvSpPr/>
            <p:nvPr/>
          </p:nvSpPr>
          <p:spPr>
            <a:xfrm>
              <a:off x="885574" y="5515300"/>
              <a:ext cx="735363" cy="37194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LED</a:t>
              </a:r>
              <a:endParaRPr kumimoji="1" lang="ja-JP" altLang="en-US" dirty="0"/>
            </a:p>
          </p:txBody>
        </p:sp>
        <p:sp>
          <p:nvSpPr>
            <p:cNvPr id="288" name="フリーフォーム: 図形 287">
              <a:extLst>
                <a:ext uri="{FF2B5EF4-FFF2-40B4-BE49-F238E27FC236}">
                  <a16:creationId xmlns:a16="http://schemas.microsoft.com/office/drawing/2014/main" id="{FA8D835A-37F8-4F58-810F-E88DA364BAC1}"/>
                </a:ext>
              </a:extLst>
            </p:cNvPr>
            <p:cNvSpPr/>
            <p:nvPr/>
          </p:nvSpPr>
          <p:spPr>
            <a:xfrm rot="5400000" flipH="1">
              <a:off x="275512" y="3863865"/>
              <a:ext cx="1638124" cy="193042"/>
            </a:xfrm>
            <a:custGeom>
              <a:avLst/>
              <a:gdLst>
                <a:gd name="connsiteX0" fmla="*/ 0 w 914400"/>
                <a:gd name="connsiteY0" fmla="*/ 0 h 772159"/>
                <a:gd name="connsiteX1" fmla="*/ 0 w 914400"/>
                <a:gd name="connsiteY1" fmla="*/ 647700 h 772159"/>
                <a:gd name="connsiteX2" fmla="*/ 0 w 914400"/>
                <a:gd name="connsiteY2" fmla="*/ 647700 h 772159"/>
                <a:gd name="connsiteX3" fmla="*/ 28575 w 914400"/>
                <a:gd name="connsiteY3" fmla="*/ 723900 h 772159"/>
                <a:gd name="connsiteX4" fmla="*/ 47625 w 914400"/>
                <a:gd name="connsiteY4" fmla="*/ 752475 h 772159"/>
                <a:gd name="connsiteX5" fmla="*/ 161925 w 914400"/>
                <a:gd name="connsiteY5" fmla="*/ 771525 h 772159"/>
                <a:gd name="connsiteX6" fmla="*/ 914400 w 914400"/>
                <a:gd name="connsiteY6" fmla="*/ 771525 h 7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772159">
                  <a:moveTo>
                    <a:pt x="0" y="0"/>
                  </a:moveTo>
                  <a:lnTo>
                    <a:pt x="0" y="647700"/>
                  </a:lnTo>
                  <a:lnTo>
                    <a:pt x="0" y="647700"/>
                  </a:lnTo>
                  <a:cubicBezTo>
                    <a:pt x="9525" y="673100"/>
                    <a:pt x="17350" y="699204"/>
                    <a:pt x="28575" y="723900"/>
                  </a:cubicBezTo>
                  <a:cubicBezTo>
                    <a:pt x="33312" y="734322"/>
                    <a:pt x="37917" y="746408"/>
                    <a:pt x="47625" y="752475"/>
                  </a:cubicBezTo>
                  <a:cubicBezTo>
                    <a:pt x="87744" y="777549"/>
                    <a:pt x="117997" y="771525"/>
                    <a:pt x="161925" y="771525"/>
                  </a:cubicBezTo>
                  <a:lnTo>
                    <a:pt x="914400" y="771525"/>
                  </a:lnTo>
                </a:path>
              </a:pathLst>
            </a:cu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9" name="正方形/長方形 288">
              <a:extLst>
                <a:ext uri="{FF2B5EF4-FFF2-40B4-BE49-F238E27FC236}">
                  <a16:creationId xmlns:a16="http://schemas.microsoft.com/office/drawing/2014/main" id="{E7FF4F98-6F7C-4C33-B063-14D2DE18AB2D}"/>
                </a:ext>
              </a:extLst>
            </p:cNvPr>
            <p:cNvSpPr/>
            <p:nvPr/>
          </p:nvSpPr>
          <p:spPr>
            <a:xfrm>
              <a:off x="688282" y="2577947"/>
              <a:ext cx="652654" cy="56100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90" name="台形 289">
              <a:extLst>
                <a:ext uri="{FF2B5EF4-FFF2-40B4-BE49-F238E27FC236}">
                  <a16:creationId xmlns:a16="http://schemas.microsoft.com/office/drawing/2014/main" id="{AE83AC95-3F58-47FE-8AC3-A1E216F22AD9}"/>
                </a:ext>
              </a:extLst>
            </p:cNvPr>
            <p:cNvSpPr/>
            <p:nvPr/>
          </p:nvSpPr>
          <p:spPr>
            <a:xfrm>
              <a:off x="2292112" y="4600147"/>
              <a:ext cx="212417" cy="559631"/>
            </a:xfrm>
            <a:prstGeom prst="trapezoid">
              <a:avLst/>
            </a:prstGeom>
            <a:solidFill>
              <a:srgbClr val="0000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1" name="フリーフォーム: 図形 290">
              <a:extLst>
                <a:ext uri="{FF2B5EF4-FFF2-40B4-BE49-F238E27FC236}">
                  <a16:creationId xmlns:a16="http://schemas.microsoft.com/office/drawing/2014/main" id="{9F01EF92-B62B-4FAD-A072-CC49C908F18C}"/>
                </a:ext>
              </a:extLst>
            </p:cNvPr>
            <p:cNvSpPr/>
            <p:nvPr/>
          </p:nvSpPr>
          <p:spPr>
            <a:xfrm flipH="1">
              <a:off x="997202" y="3614983"/>
              <a:ext cx="1467164" cy="180884"/>
            </a:xfrm>
            <a:custGeom>
              <a:avLst/>
              <a:gdLst>
                <a:gd name="connsiteX0" fmla="*/ 0 w 914400"/>
                <a:gd name="connsiteY0" fmla="*/ 0 h 772159"/>
                <a:gd name="connsiteX1" fmla="*/ 0 w 914400"/>
                <a:gd name="connsiteY1" fmla="*/ 647700 h 772159"/>
                <a:gd name="connsiteX2" fmla="*/ 0 w 914400"/>
                <a:gd name="connsiteY2" fmla="*/ 647700 h 772159"/>
                <a:gd name="connsiteX3" fmla="*/ 28575 w 914400"/>
                <a:gd name="connsiteY3" fmla="*/ 723900 h 772159"/>
                <a:gd name="connsiteX4" fmla="*/ 47625 w 914400"/>
                <a:gd name="connsiteY4" fmla="*/ 752475 h 772159"/>
                <a:gd name="connsiteX5" fmla="*/ 161925 w 914400"/>
                <a:gd name="connsiteY5" fmla="*/ 771525 h 772159"/>
                <a:gd name="connsiteX6" fmla="*/ 914400 w 914400"/>
                <a:gd name="connsiteY6" fmla="*/ 771525 h 7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772159">
                  <a:moveTo>
                    <a:pt x="0" y="0"/>
                  </a:moveTo>
                  <a:lnTo>
                    <a:pt x="0" y="647700"/>
                  </a:lnTo>
                  <a:lnTo>
                    <a:pt x="0" y="647700"/>
                  </a:lnTo>
                  <a:cubicBezTo>
                    <a:pt x="9525" y="673100"/>
                    <a:pt x="17350" y="699204"/>
                    <a:pt x="28575" y="723900"/>
                  </a:cubicBezTo>
                  <a:cubicBezTo>
                    <a:pt x="33312" y="734322"/>
                    <a:pt x="37917" y="746408"/>
                    <a:pt x="47625" y="752475"/>
                  </a:cubicBezTo>
                  <a:cubicBezTo>
                    <a:pt x="87744" y="777549"/>
                    <a:pt x="117997" y="771525"/>
                    <a:pt x="161925" y="771525"/>
                  </a:cubicBezTo>
                  <a:lnTo>
                    <a:pt x="914400" y="771525"/>
                  </a:lnTo>
                </a:path>
              </a:pathLst>
            </a:cu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2" name="楕円 291">
              <a:extLst>
                <a:ext uri="{FF2B5EF4-FFF2-40B4-BE49-F238E27FC236}">
                  <a16:creationId xmlns:a16="http://schemas.microsoft.com/office/drawing/2014/main" id="{B8BAC671-D30A-4F84-A656-A3B2DA1A6BD1}"/>
                </a:ext>
              </a:extLst>
            </p:cNvPr>
            <p:cNvSpPr/>
            <p:nvPr/>
          </p:nvSpPr>
          <p:spPr>
            <a:xfrm>
              <a:off x="2319574" y="3380900"/>
              <a:ext cx="291873" cy="11319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3" name="二等辺三角形 292">
              <a:extLst>
                <a:ext uri="{FF2B5EF4-FFF2-40B4-BE49-F238E27FC236}">
                  <a16:creationId xmlns:a16="http://schemas.microsoft.com/office/drawing/2014/main" id="{A7AFD1FD-1852-4089-9E38-376F29B3BFAE}"/>
                </a:ext>
              </a:extLst>
            </p:cNvPr>
            <p:cNvSpPr/>
            <p:nvPr/>
          </p:nvSpPr>
          <p:spPr>
            <a:xfrm rot="10800000">
              <a:off x="2434545" y="3444092"/>
              <a:ext cx="61495" cy="191958"/>
            </a:xfrm>
            <a:prstGeom prst="triangle">
              <a:avLst>
                <a:gd name="adj" fmla="val 47906"/>
              </a:avLst>
            </a:prstGeom>
            <a:solidFill>
              <a:srgbClr val="FFFF00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4" name="正方形/長方形 293">
              <a:extLst>
                <a:ext uri="{FF2B5EF4-FFF2-40B4-BE49-F238E27FC236}">
                  <a16:creationId xmlns:a16="http://schemas.microsoft.com/office/drawing/2014/main" id="{73A5FF37-CB71-418E-8F5F-710610D6E509}"/>
                </a:ext>
              </a:extLst>
            </p:cNvPr>
            <p:cNvSpPr/>
            <p:nvPr/>
          </p:nvSpPr>
          <p:spPr>
            <a:xfrm rot="5400000">
              <a:off x="2276356" y="3236600"/>
              <a:ext cx="375510" cy="53307"/>
            </a:xfrm>
            <a:prstGeom prst="rect">
              <a:avLst/>
            </a:prstGeom>
            <a:solidFill>
              <a:srgbClr val="FFFF00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5" name="正方形/長方形 294">
              <a:extLst>
                <a:ext uri="{FF2B5EF4-FFF2-40B4-BE49-F238E27FC236}">
                  <a16:creationId xmlns:a16="http://schemas.microsoft.com/office/drawing/2014/main" id="{411F5F98-EEDB-4486-9C42-3304945ED4B8}"/>
                </a:ext>
              </a:extLst>
            </p:cNvPr>
            <p:cNvSpPr/>
            <p:nvPr/>
          </p:nvSpPr>
          <p:spPr>
            <a:xfrm rot="5400000">
              <a:off x="2274619" y="2812534"/>
              <a:ext cx="375510" cy="139937"/>
            </a:xfrm>
            <a:prstGeom prst="rect">
              <a:avLst/>
            </a:prstGeom>
            <a:solidFill>
              <a:srgbClr val="FFFF00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6" name="二等辺三角形 295">
              <a:extLst>
                <a:ext uri="{FF2B5EF4-FFF2-40B4-BE49-F238E27FC236}">
                  <a16:creationId xmlns:a16="http://schemas.microsoft.com/office/drawing/2014/main" id="{C3F2A0D9-899C-4B74-A68B-10EE2EBDC865}"/>
                </a:ext>
              </a:extLst>
            </p:cNvPr>
            <p:cNvSpPr/>
            <p:nvPr/>
          </p:nvSpPr>
          <p:spPr>
            <a:xfrm rot="10800000" flipV="1">
              <a:off x="2396498" y="2459536"/>
              <a:ext cx="135802" cy="236823"/>
            </a:xfrm>
            <a:prstGeom prst="triangle">
              <a:avLst>
                <a:gd name="adj" fmla="val 49659"/>
              </a:avLst>
            </a:prstGeom>
            <a:solidFill>
              <a:srgbClr val="FFFF00">
                <a:alpha val="6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8" name="フリーフォーム: 図形 297">
              <a:extLst>
                <a:ext uri="{FF2B5EF4-FFF2-40B4-BE49-F238E27FC236}">
                  <a16:creationId xmlns:a16="http://schemas.microsoft.com/office/drawing/2014/main" id="{6214AF05-272D-46E0-93E4-97116412AC43}"/>
                </a:ext>
              </a:extLst>
            </p:cNvPr>
            <p:cNvSpPr/>
            <p:nvPr/>
          </p:nvSpPr>
          <p:spPr>
            <a:xfrm rot="16200000" flipH="1">
              <a:off x="2004655" y="1968426"/>
              <a:ext cx="552132" cy="388335"/>
            </a:xfrm>
            <a:custGeom>
              <a:avLst/>
              <a:gdLst>
                <a:gd name="connsiteX0" fmla="*/ 0 w 914400"/>
                <a:gd name="connsiteY0" fmla="*/ 0 h 772159"/>
                <a:gd name="connsiteX1" fmla="*/ 0 w 914400"/>
                <a:gd name="connsiteY1" fmla="*/ 647700 h 772159"/>
                <a:gd name="connsiteX2" fmla="*/ 0 w 914400"/>
                <a:gd name="connsiteY2" fmla="*/ 647700 h 772159"/>
                <a:gd name="connsiteX3" fmla="*/ 28575 w 914400"/>
                <a:gd name="connsiteY3" fmla="*/ 723900 h 772159"/>
                <a:gd name="connsiteX4" fmla="*/ 47625 w 914400"/>
                <a:gd name="connsiteY4" fmla="*/ 752475 h 772159"/>
                <a:gd name="connsiteX5" fmla="*/ 161925 w 914400"/>
                <a:gd name="connsiteY5" fmla="*/ 771525 h 772159"/>
                <a:gd name="connsiteX6" fmla="*/ 914400 w 914400"/>
                <a:gd name="connsiteY6" fmla="*/ 771525 h 7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" h="772159">
                  <a:moveTo>
                    <a:pt x="0" y="0"/>
                  </a:moveTo>
                  <a:lnTo>
                    <a:pt x="0" y="647700"/>
                  </a:lnTo>
                  <a:lnTo>
                    <a:pt x="0" y="647700"/>
                  </a:lnTo>
                  <a:cubicBezTo>
                    <a:pt x="9525" y="673100"/>
                    <a:pt x="17350" y="699204"/>
                    <a:pt x="28575" y="723900"/>
                  </a:cubicBezTo>
                  <a:cubicBezTo>
                    <a:pt x="33312" y="734322"/>
                    <a:pt x="37917" y="746408"/>
                    <a:pt x="47625" y="752475"/>
                  </a:cubicBezTo>
                  <a:cubicBezTo>
                    <a:pt x="87744" y="777549"/>
                    <a:pt x="117997" y="771525"/>
                    <a:pt x="161925" y="771525"/>
                  </a:cubicBezTo>
                  <a:lnTo>
                    <a:pt x="914400" y="771525"/>
                  </a:lnTo>
                </a:path>
              </a:pathLst>
            </a:custGeom>
            <a:noFill/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9" name="正方形/長方形 298">
              <a:extLst>
                <a:ext uri="{FF2B5EF4-FFF2-40B4-BE49-F238E27FC236}">
                  <a16:creationId xmlns:a16="http://schemas.microsoft.com/office/drawing/2014/main" id="{AAB7E3CC-1B0B-4370-BE45-BC3A08A32857}"/>
                </a:ext>
              </a:extLst>
            </p:cNvPr>
            <p:cNvSpPr/>
            <p:nvPr/>
          </p:nvSpPr>
          <p:spPr>
            <a:xfrm>
              <a:off x="671445" y="1465118"/>
              <a:ext cx="1415107" cy="75395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D</a:t>
              </a:r>
              <a:r>
                <a:rPr kumimoji="1" lang="en-US" altLang="ja-JP" baseline="-25000" dirty="0"/>
                <a:t>2</a:t>
              </a:r>
              <a:r>
                <a:rPr kumimoji="1" lang="en-US" altLang="ja-JP" dirty="0"/>
                <a:t>/Halogen</a:t>
              </a:r>
            </a:p>
            <a:p>
              <a:pPr algn="ctr"/>
              <a:r>
                <a:rPr kumimoji="1" lang="en-US" altLang="ja-JP" dirty="0"/>
                <a:t>lamp</a:t>
              </a:r>
              <a:endParaRPr kumimoji="1" lang="ja-JP" altLang="en-US" dirty="0"/>
            </a:p>
          </p:txBody>
        </p:sp>
        <p:sp>
          <p:nvSpPr>
            <p:cNvPr id="300" name="Google Shape;2112;p86">
              <a:extLst>
                <a:ext uri="{FF2B5EF4-FFF2-40B4-BE49-F238E27FC236}">
                  <a16:creationId xmlns:a16="http://schemas.microsoft.com/office/drawing/2014/main" id="{506EC56E-8324-48D7-99B7-499DB1A36111}"/>
                </a:ext>
              </a:extLst>
            </p:cNvPr>
            <p:cNvSpPr txBox="1"/>
            <p:nvPr/>
          </p:nvSpPr>
          <p:spPr>
            <a:xfrm>
              <a:off x="2168841" y="4125073"/>
              <a:ext cx="959434" cy="511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Open Sans"/>
                </a:rPr>
                <a:t>P.M.</a:t>
              </a:r>
            </a:p>
          </p:txBody>
        </p:sp>
        <p:sp>
          <p:nvSpPr>
            <p:cNvPr id="301" name="Google Shape;2112;p86">
              <a:extLst>
                <a:ext uri="{FF2B5EF4-FFF2-40B4-BE49-F238E27FC236}">
                  <a16:creationId xmlns:a16="http://schemas.microsoft.com/office/drawing/2014/main" id="{3E2517BD-5E09-4366-A25F-1D74A8BB5D91}"/>
                </a:ext>
              </a:extLst>
            </p:cNvPr>
            <p:cNvSpPr txBox="1"/>
            <p:nvPr/>
          </p:nvSpPr>
          <p:spPr>
            <a:xfrm>
              <a:off x="2644920" y="4835960"/>
              <a:ext cx="959434" cy="511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Open Sans"/>
                </a:rPr>
                <a:t>shutter</a:t>
              </a:r>
              <a:endParaRPr sz="1600" b="1" dirty="0">
                <a:latin typeface="Open Sans"/>
              </a:endParaRPr>
            </a:p>
          </p:txBody>
        </p:sp>
        <p:sp>
          <p:nvSpPr>
            <p:cNvPr id="302" name="Google Shape;2112;p86">
              <a:extLst>
                <a:ext uri="{FF2B5EF4-FFF2-40B4-BE49-F238E27FC236}">
                  <a16:creationId xmlns:a16="http://schemas.microsoft.com/office/drawing/2014/main" id="{A04294F9-2CFD-4113-BEAB-9BE965AFDC21}"/>
                </a:ext>
              </a:extLst>
            </p:cNvPr>
            <p:cNvSpPr txBox="1"/>
            <p:nvPr/>
          </p:nvSpPr>
          <p:spPr>
            <a:xfrm>
              <a:off x="534965" y="2222063"/>
              <a:ext cx="1525303" cy="511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CA" sz="1600" b="1" dirty="0">
                  <a:latin typeface="Open Sans"/>
                </a:rPr>
                <a:t>Spectrometer</a:t>
              </a:r>
              <a:endParaRPr sz="1600" b="1" dirty="0">
                <a:latin typeface="Open Sans"/>
              </a:endParaRPr>
            </a:p>
          </p:txBody>
        </p:sp>
        <p:sp>
          <p:nvSpPr>
            <p:cNvPr id="303" name="Google Shape;2112;p86">
              <a:extLst>
                <a:ext uri="{FF2B5EF4-FFF2-40B4-BE49-F238E27FC236}">
                  <a16:creationId xmlns:a16="http://schemas.microsoft.com/office/drawing/2014/main" id="{510530E1-08A1-465D-A182-6C1340EC8F79}"/>
                </a:ext>
              </a:extLst>
            </p:cNvPr>
            <p:cNvSpPr txBox="1"/>
            <p:nvPr/>
          </p:nvSpPr>
          <p:spPr>
            <a:xfrm>
              <a:off x="1694950" y="5675911"/>
              <a:ext cx="959434" cy="511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Open Sans"/>
                </a:rPr>
                <a:t>optical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Open Sans"/>
                </a:rPr>
                <a:t>fiber</a:t>
              </a:r>
            </a:p>
          </p:txBody>
        </p:sp>
        <p:cxnSp>
          <p:nvCxnSpPr>
            <p:cNvPr id="309" name="Straight Arrow Connector 89">
              <a:extLst>
                <a:ext uri="{FF2B5EF4-FFF2-40B4-BE49-F238E27FC236}">
                  <a16:creationId xmlns:a16="http://schemas.microsoft.com/office/drawing/2014/main" id="{A2091FF2-EC1E-48AA-93EA-35B0A561511E}"/>
                </a:ext>
              </a:extLst>
            </p:cNvPr>
            <p:cNvCxnSpPr>
              <a:cxnSpLocks/>
            </p:cNvCxnSpPr>
            <p:nvPr/>
          </p:nvCxnSpPr>
          <p:spPr>
            <a:xfrm>
              <a:off x="4607660" y="2077144"/>
              <a:ext cx="269714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91">
              <a:extLst>
                <a:ext uri="{FF2B5EF4-FFF2-40B4-BE49-F238E27FC236}">
                  <a16:creationId xmlns:a16="http://schemas.microsoft.com/office/drawing/2014/main" id="{E8655602-99F9-42D5-BAE4-989BFB22B72C}"/>
                </a:ext>
              </a:extLst>
            </p:cNvPr>
            <p:cNvCxnSpPr>
              <a:cxnSpLocks/>
            </p:cNvCxnSpPr>
            <p:nvPr/>
          </p:nvCxnSpPr>
          <p:spPr>
            <a:xfrm>
              <a:off x="4607660" y="2077144"/>
              <a:ext cx="5904" cy="1040129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7" name="楕円 316">
              <a:extLst>
                <a:ext uri="{FF2B5EF4-FFF2-40B4-BE49-F238E27FC236}">
                  <a16:creationId xmlns:a16="http://schemas.microsoft.com/office/drawing/2014/main" id="{6A3D94C8-128B-4F1D-9294-2800C197DC88}"/>
                </a:ext>
              </a:extLst>
            </p:cNvPr>
            <p:cNvSpPr/>
            <p:nvPr/>
          </p:nvSpPr>
          <p:spPr>
            <a:xfrm rot="5400000">
              <a:off x="8028444" y="1963000"/>
              <a:ext cx="371945" cy="14425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8" name="楕円 317">
              <a:extLst>
                <a:ext uri="{FF2B5EF4-FFF2-40B4-BE49-F238E27FC236}">
                  <a16:creationId xmlns:a16="http://schemas.microsoft.com/office/drawing/2014/main" id="{579B3F27-8BD3-47C1-A870-A333C2FBD744}"/>
                </a:ext>
              </a:extLst>
            </p:cNvPr>
            <p:cNvSpPr/>
            <p:nvPr/>
          </p:nvSpPr>
          <p:spPr>
            <a:xfrm rot="5400000">
              <a:off x="7703240" y="1958570"/>
              <a:ext cx="371945" cy="14425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9" name="二等辺三角形 318">
              <a:extLst>
                <a:ext uri="{FF2B5EF4-FFF2-40B4-BE49-F238E27FC236}">
                  <a16:creationId xmlns:a16="http://schemas.microsoft.com/office/drawing/2014/main" id="{DEC249FD-A9FC-4A10-B761-1CBFCD9E2A16}"/>
                </a:ext>
              </a:extLst>
            </p:cNvPr>
            <p:cNvSpPr/>
            <p:nvPr/>
          </p:nvSpPr>
          <p:spPr>
            <a:xfrm rot="5400000">
              <a:off x="8314476" y="1817300"/>
              <a:ext cx="270690" cy="450029"/>
            </a:xfrm>
            <a:prstGeom prst="triangle">
              <a:avLst>
                <a:gd name="adj" fmla="val 47906"/>
              </a:avLst>
            </a:prstGeom>
            <a:solidFill>
              <a:srgbClr val="15FF0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0" name="二等辺三角形 319">
              <a:extLst>
                <a:ext uri="{FF2B5EF4-FFF2-40B4-BE49-F238E27FC236}">
                  <a16:creationId xmlns:a16="http://schemas.microsoft.com/office/drawing/2014/main" id="{2CE58338-6BDD-49CE-8F11-0F27C91F47A2}"/>
                </a:ext>
              </a:extLst>
            </p:cNvPr>
            <p:cNvSpPr/>
            <p:nvPr/>
          </p:nvSpPr>
          <p:spPr>
            <a:xfrm rot="16200000">
              <a:off x="7541690" y="1809914"/>
              <a:ext cx="270690" cy="450029"/>
            </a:xfrm>
            <a:prstGeom prst="triangle">
              <a:avLst>
                <a:gd name="adj" fmla="val 47906"/>
              </a:avLst>
            </a:prstGeom>
            <a:solidFill>
              <a:srgbClr val="15FF09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1" name="正方形/長方形 320">
              <a:extLst>
                <a:ext uri="{FF2B5EF4-FFF2-40B4-BE49-F238E27FC236}">
                  <a16:creationId xmlns:a16="http://schemas.microsoft.com/office/drawing/2014/main" id="{21717907-E5D6-4900-A6D9-847C789ACF9B}"/>
                </a:ext>
              </a:extLst>
            </p:cNvPr>
            <p:cNvSpPr/>
            <p:nvPr/>
          </p:nvSpPr>
          <p:spPr>
            <a:xfrm>
              <a:off x="7902050" y="1906969"/>
              <a:ext cx="365065" cy="263282"/>
            </a:xfrm>
            <a:prstGeom prst="rect">
              <a:avLst/>
            </a:prstGeom>
            <a:solidFill>
              <a:srgbClr val="15FF09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2" name="Rectangle 65">
              <a:extLst>
                <a:ext uri="{FF2B5EF4-FFF2-40B4-BE49-F238E27FC236}">
                  <a16:creationId xmlns:a16="http://schemas.microsoft.com/office/drawing/2014/main" id="{DF171D56-4DA9-44D6-B965-3FB82B6F38A2}"/>
                </a:ext>
              </a:extLst>
            </p:cNvPr>
            <p:cNvSpPr/>
            <p:nvPr/>
          </p:nvSpPr>
          <p:spPr>
            <a:xfrm>
              <a:off x="8447638" y="1404590"/>
              <a:ext cx="73719" cy="8258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323" name="正方形/長方形 322">
              <a:extLst>
                <a:ext uri="{FF2B5EF4-FFF2-40B4-BE49-F238E27FC236}">
                  <a16:creationId xmlns:a16="http://schemas.microsoft.com/office/drawing/2014/main" id="{0B68043D-8DE3-436A-88F2-B63ED3AB53A8}"/>
                </a:ext>
              </a:extLst>
            </p:cNvPr>
            <p:cNvSpPr/>
            <p:nvPr/>
          </p:nvSpPr>
          <p:spPr>
            <a:xfrm>
              <a:off x="8711271" y="1785149"/>
              <a:ext cx="621842" cy="47577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APD</a:t>
              </a:r>
              <a:endParaRPr kumimoji="1" lang="ja-JP" altLang="en-US" dirty="0"/>
            </a:p>
          </p:txBody>
        </p:sp>
        <p:cxnSp>
          <p:nvCxnSpPr>
            <p:cNvPr id="325" name="直線コネクタ 324">
              <a:extLst>
                <a:ext uri="{FF2B5EF4-FFF2-40B4-BE49-F238E27FC236}">
                  <a16:creationId xmlns:a16="http://schemas.microsoft.com/office/drawing/2014/main" id="{E91A5C55-F965-47BF-8BAB-07E15E4A0B80}"/>
                </a:ext>
              </a:extLst>
            </p:cNvPr>
            <p:cNvCxnSpPr/>
            <p:nvPr/>
          </p:nvCxnSpPr>
          <p:spPr>
            <a:xfrm flipV="1">
              <a:off x="7410456" y="1729294"/>
              <a:ext cx="0" cy="1412030"/>
            </a:xfrm>
            <a:prstGeom prst="line">
              <a:avLst/>
            </a:prstGeom>
            <a:ln w="285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6" name="正方形/長方形 325">
              <a:extLst>
                <a:ext uri="{FF2B5EF4-FFF2-40B4-BE49-F238E27FC236}">
                  <a16:creationId xmlns:a16="http://schemas.microsoft.com/office/drawing/2014/main" id="{C8077C48-5074-46A8-BEA5-F9CE8AD98F96}"/>
                </a:ext>
              </a:extLst>
            </p:cNvPr>
            <p:cNvSpPr/>
            <p:nvPr/>
          </p:nvSpPr>
          <p:spPr>
            <a:xfrm>
              <a:off x="7225901" y="3143013"/>
              <a:ext cx="369109" cy="53044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327" name="Google Shape;2112;p86">
              <a:extLst>
                <a:ext uri="{FF2B5EF4-FFF2-40B4-BE49-F238E27FC236}">
                  <a16:creationId xmlns:a16="http://schemas.microsoft.com/office/drawing/2014/main" id="{9D648CA1-8C6F-41F3-BFF6-6D647F637D5E}"/>
                </a:ext>
              </a:extLst>
            </p:cNvPr>
            <p:cNvSpPr txBox="1"/>
            <p:nvPr/>
          </p:nvSpPr>
          <p:spPr>
            <a:xfrm>
              <a:off x="6909003" y="3693271"/>
              <a:ext cx="1372013" cy="511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Open Sans"/>
                </a:rPr>
                <a:t>Pico second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Open Sans"/>
                </a:rPr>
                <a:t>Pulse laser</a:t>
              </a:r>
            </a:p>
          </p:txBody>
        </p:sp>
        <p:sp>
          <p:nvSpPr>
            <p:cNvPr id="330" name="Rectangle 55">
              <a:extLst>
                <a:ext uri="{FF2B5EF4-FFF2-40B4-BE49-F238E27FC236}">
                  <a16:creationId xmlns:a16="http://schemas.microsoft.com/office/drawing/2014/main" id="{40F7DD21-D00B-401A-A128-7D2D3B2ABF15}"/>
                </a:ext>
              </a:extLst>
            </p:cNvPr>
            <p:cNvSpPr/>
            <p:nvPr/>
          </p:nvSpPr>
          <p:spPr>
            <a:xfrm>
              <a:off x="7225901" y="2701707"/>
              <a:ext cx="360493" cy="10726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331" name="Google Shape;2112;p86">
              <a:extLst>
                <a:ext uri="{FF2B5EF4-FFF2-40B4-BE49-F238E27FC236}">
                  <a16:creationId xmlns:a16="http://schemas.microsoft.com/office/drawing/2014/main" id="{B1BD889F-7DC9-42EA-8D80-F3DFFFF1C387}"/>
                </a:ext>
              </a:extLst>
            </p:cNvPr>
            <p:cNvSpPr txBox="1"/>
            <p:nvPr/>
          </p:nvSpPr>
          <p:spPr>
            <a:xfrm>
              <a:off x="7625486" y="2419890"/>
              <a:ext cx="1372013" cy="511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Open Sans"/>
                </a:rPr>
                <a:t>bandpass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Open Sans"/>
                </a:rPr>
                <a:t>filter</a:t>
              </a:r>
            </a:p>
          </p:txBody>
        </p:sp>
        <p:sp>
          <p:nvSpPr>
            <p:cNvPr id="332" name="正方形/長方形 331">
              <a:extLst>
                <a:ext uri="{FF2B5EF4-FFF2-40B4-BE49-F238E27FC236}">
                  <a16:creationId xmlns:a16="http://schemas.microsoft.com/office/drawing/2014/main" id="{840C8B74-2119-43B1-8A40-063C4ACA316D}"/>
                </a:ext>
              </a:extLst>
            </p:cNvPr>
            <p:cNvSpPr/>
            <p:nvPr/>
          </p:nvSpPr>
          <p:spPr>
            <a:xfrm>
              <a:off x="8674835" y="3170349"/>
              <a:ext cx="981461" cy="4757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dirty="0"/>
                <a:t>Driver</a:t>
              </a:r>
              <a:endParaRPr kumimoji="1" lang="ja-JP" altLang="en-US" dirty="0"/>
            </a:p>
          </p:txBody>
        </p:sp>
        <p:cxnSp>
          <p:nvCxnSpPr>
            <p:cNvPr id="333" name="Straight Connector 91">
              <a:extLst>
                <a:ext uri="{FF2B5EF4-FFF2-40B4-BE49-F238E27FC236}">
                  <a16:creationId xmlns:a16="http://schemas.microsoft.com/office/drawing/2014/main" id="{DB0410D4-831C-4EEF-9682-E9A455ADF2C0}"/>
                </a:ext>
              </a:extLst>
            </p:cNvPr>
            <p:cNvCxnSpPr>
              <a:cxnSpLocks/>
            </p:cNvCxnSpPr>
            <p:nvPr/>
          </p:nvCxnSpPr>
          <p:spPr>
            <a:xfrm>
              <a:off x="9342461" y="2018816"/>
              <a:ext cx="819848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91">
              <a:extLst>
                <a:ext uri="{FF2B5EF4-FFF2-40B4-BE49-F238E27FC236}">
                  <a16:creationId xmlns:a16="http://schemas.microsoft.com/office/drawing/2014/main" id="{6B22F237-C52C-4D91-BA86-E83563F04ABC}"/>
                </a:ext>
              </a:extLst>
            </p:cNvPr>
            <p:cNvCxnSpPr>
              <a:cxnSpLocks/>
            </p:cNvCxnSpPr>
            <p:nvPr/>
          </p:nvCxnSpPr>
          <p:spPr>
            <a:xfrm>
              <a:off x="7608416" y="3410488"/>
              <a:ext cx="106774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正方形/長方形 337">
              <a:extLst>
                <a:ext uri="{FF2B5EF4-FFF2-40B4-BE49-F238E27FC236}">
                  <a16:creationId xmlns:a16="http://schemas.microsoft.com/office/drawing/2014/main" id="{85FCA1CC-AB98-4137-AE59-A2A5972AEFB9}"/>
                </a:ext>
              </a:extLst>
            </p:cNvPr>
            <p:cNvSpPr/>
            <p:nvPr/>
          </p:nvSpPr>
          <p:spPr>
            <a:xfrm>
              <a:off x="9872426" y="3173674"/>
              <a:ext cx="878338" cy="4757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/>
                <a:t>TCSPC</a:t>
              </a:r>
            </a:p>
            <a:p>
              <a:pPr algn="ctr"/>
              <a:r>
                <a:rPr kumimoji="1" lang="en-US" altLang="ja-JP" sz="1400" dirty="0"/>
                <a:t>board</a:t>
              </a:r>
              <a:endParaRPr kumimoji="1" lang="ja-JP" altLang="en-US" sz="1400" dirty="0"/>
            </a:p>
          </p:txBody>
        </p:sp>
        <p:cxnSp>
          <p:nvCxnSpPr>
            <p:cNvPr id="339" name="Straight Connector 91">
              <a:extLst>
                <a:ext uri="{FF2B5EF4-FFF2-40B4-BE49-F238E27FC236}">
                  <a16:creationId xmlns:a16="http://schemas.microsoft.com/office/drawing/2014/main" id="{B3993916-42AF-40A8-B267-84124830459C}"/>
                </a:ext>
              </a:extLst>
            </p:cNvPr>
            <p:cNvCxnSpPr>
              <a:cxnSpLocks/>
            </p:cNvCxnSpPr>
            <p:nvPr/>
          </p:nvCxnSpPr>
          <p:spPr>
            <a:xfrm>
              <a:off x="10162309" y="2018262"/>
              <a:ext cx="0" cy="1152087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91">
              <a:extLst>
                <a:ext uri="{FF2B5EF4-FFF2-40B4-BE49-F238E27FC236}">
                  <a16:creationId xmlns:a16="http://schemas.microsoft.com/office/drawing/2014/main" id="{D250A8CD-684D-439B-A711-3458D3B4F936}"/>
                </a:ext>
              </a:extLst>
            </p:cNvPr>
            <p:cNvCxnSpPr>
              <a:cxnSpLocks/>
              <a:stCxn id="332" idx="3"/>
              <a:endCxn id="338" idx="1"/>
            </p:cNvCxnSpPr>
            <p:nvPr/>
          </p:nvCxnSpPr>
          <p:spPr>
            <a:xfrm>
              <a:off x="9656296" y="3408236"/>
              <a:ext cx="216130" cy="3325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6" name="正方形/長方形 345">
              <a:extLst>
                <a:ext uri="{FF2B5EF4-FFF2-40B4-BE49-F238E27FC236}">
                  <a16:creationId xmlns:a16="http://schemas.microsoft.com/office/drawing/2014/main" id="{FB0F049B-8291-45FF-B1B4-FC48FFB3292C}"/>
                </a:ext>
              </a:extLst>
            </p:cNvPr>
            <p:cNvSpPr/>
            <p:nvPr/>
          </p:nvSpPr>
          <p:spPr>
            <a:xfrm>
              <a:off x="8674836" y="3949012"/>
              <a:ext cx="981462" cy="47577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400" dirty="0"/>
                <a:t>Function</a:t>
              </a:r>
            </a:p>
            <a:p>
              <a:pPr algn="ctr"/>
              <a:r>
                <a:rPr kumimoji="1" lang="en-US" altLang="ja-JP" sz="1400" dirty="0"/>
                <a:t>generator</a:t>
              </a:r>
              <a:endParaRPr kumimoji="1" lang="ja-JP" altLang="en-US" sz="1400" dirty="0"/>
            </a:p>
          </p:txBody>
        </p:sp>
        <p:cxnSp>
          <p:nvCxnSpPr>
            <p:cNvPr id="347" name="Straight Connector 91">
              <a:extLst>
                <a:ext uri="{FF2B5EF4-FFF2-40B4-BE49-F238E27FC236}">
                  <a16:creationId xmlns:a16="http://schemas.microsoft.com/office/drawing/2014/main" id="{AFEEA0FC-A0AF-4329-8F8C-E9D4E87D8DAB}"/>
                </a:ext>
              </a:extLst>
            </p:cNvPr>
            <p:cNvCxnSpPr>
              <a:cxnSpLocks/>
              <a:stCxn id="332" idx="2"/>
              <a:endCxn id="346" idx="0"/>
            </p:cNvCxnSpPr>
            <p:nvPr/>
          </p:nvCxnSpPr>
          <p:spPr>
            <a:xfrm>
              <a:off x="9165566" y="3646122"/>
              <a:ext cx="1" cy="30289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91">
              <a:extLst>
                <a:ext uri="{FF2B5EF4-FFF2-40B4-BE49-F238E27FC236}">
                  <a16:creationId xmlns:a16="http://schemas.microsoft.com/office/drawing/2014/main" id="{7969DD60-DE8E-41D4-8A65-D4077D392C28}"/>
                </a:ext>
              </a:extLst>
            </p:cNvPr>
            <p:cNvCxnSpPr>
              <a:cxnSpLocks/>
            </p:cNvCxnSpPr>
            <p:nvPr/>
          </p:nvCxnSpPr>
          <p:spPr>
            <a:xfrm>
              <a:off x="6450043" y="3115986"/>
              <a:ext cx="0" cy="18126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450F885-74D3-401A-A526-C2B089AEDC15}"/>
                </a:ext>
              </a:extLst>
            </p:cNvPr>
            <p:cNvCxnSpPr>
              <a:cxnSpLocks/>
            </p:cNvCxnSpPr>
            <p:nvPr/>
          </p:nvCxnSpPr>
          <p:spPr>
            <a:xfrm>
              <a:off x="6696960" y="4926135"/>
              <a:ext cx="40609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91">
              <a:extLst>
                <a:ext uri="{FF2B5EF4-FFF2-40B4-BE49-F238E27FC236}">
                  <a16:creationId xmlns:a16="http://schemas.microsoft.com/office/drawing/2014/main" id="{B520C16D-0C1C-48CC-8B20-1002775FE003}"/>
                </a:ext>
              </a:extLst>
            </p:cNvPr>
            <p:cNvCxnSpPr>
              <a:cxnSpLocks/>
            </p:cNvCxnSpPr>
            <p:nvPr/>
          </p:nvCxnSpPr>
          <p:spPr>
            <a:xfrm>
              <a:off x="7103059" y="4928653"/>
              <a:ext cx="0" cy="38871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59">
              <a:extLst>
                <a:ext uri="{FF2B5EF4-FFF2-40B4-BE49-F238E27FC236}">
                  <a16:creationId xmlns:a16="http://schemas.microsoft.com/office/drawing/2014/main" id="{F73CB674-DDF7-4807-AE32-B60FAE499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5620" y="5133545"/>
              <a:ext cx="0" cy="38175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Google Shape;2112;p86">
              <a:extLst>
                <a:ext uri="{FF2B5EF4-FFF2-40B4-BE49-F238E27FC236}">
                  <a16:creationId xmlns:a16="http://schemas.microsoft.com/office/drawing/2014/main" id="{AF610548-9F19-4D97-BF6F-0615C97A29D8}"/>
                </a:ext>
              </a:extLst>
            </p:cNvPr>
            <p:cNvSpPr txBox="1"/>
            <p:nvPr/>
          </p:nvSpPr>
          <p:spPr>
            <a:xfrm>
              <a:off x="6326129" y="5494729"/>
              <a:ext cx="1274535" cy="552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Open Sans"/>
                </a:rPr>
                <a:t>From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Open Sans"/>
                </a:rPr>
                <a:t>HPLC-MS</a:t>
              </a:r>
              <a:endParaRPr sz="1600" b="1" dirty="0">
                <a:latin typeface="Open Sans"/>
              </a:endParaRPr>
            </a:p>
          </p:txBody>
        </p: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2234A2F1-E8CA-4563-8422-6AF6FDE0D946}"/>
                </a:ext>
              </a:extLst>
            </p:cNvPr>
            <p:cNvCxnSpPr>
              <a:cxnSpLocks/>
            </p:cNvCxnSpPr>
            <p:nvPr/>
          </p:nvCxnSpPr>
          <p:spPr>
            <a:xfrm>
              <a:off x="7978473" y="5457574"/>
              <a:ext cx="0" cy="35916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E3DF346-F911-4734-BD3E-E8C982CF50F6}"/>
                </a:ext>
              </a:extLst>
            </p:cNvPr>
            <p:cNvGrpSpPr/>
            <p:nvPr/>
          </p:nvGrpSpPr>
          <p:grpSpPr>
            <a:xfrm>
              <a:off x="7934587" y="5811584"/>
              <a:ext cx="962221" cy="184856"/>
              <a:chOff x="9151751" y="4310585"/>
              <a:chExt cx="444822" cy="175782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218B10A3-03F2-496E-9BAF-CE5FE9D62A16}"/>
                  </a:ext>
                </a:extLst>
              </p:cNvPr>
              <p:cNvSpPr/>
              <p:nvPr/>
            </p:nvSpPr>
            <p:spPr>
              <a:xfrm>
                <a:off x="9151751" y="4310585"/>
                <a:ext cx="69398" cy="175782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4EB8842B-36ED-458D-BA59-FC93D8E8A5FA}"/>
                  </a:ext>
                </a:extLst>
              </p:cNvPr>
              <p:cNvSpPr/>
              <p:nvPr/>
            </p:nvSpPr>
            <p:spPr>
              <a:xfrm>
                <a:off x="9245607" y="4310585"/>
                <a:ext cx="69398" cy="175782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43FCC0DF-04FA-430B-9080-0ADB7150CEDB}"/>
                  </a:ext>
                </a:extLst>
              </p:cNvPr>
              <p:cNvSpPr/>
              <p:nvPr/>
            </p:nvSpPr>
            <p:spPr>
              <a:xfrm>
                <a:off x="9339463" y="4310585"/>
                <a:ext cx="69398" cy="175782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EFCB1E57-7389-4C3B-A300-AE80CF1964CF}"/>
                  </a:ext>
                </a:extLst>
              </p:cNvPr>
              <p:cNvSpPr/>
              <p:nvPr/>
            </p:nvSpPr>
            <p:spPr>
              <a:xfrm>
                <a:off x="9433319" y="4310585"/>
                <a:ext cx="69398" cy="175782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048FDDBC-8948-44E6-8E1A-A59936F4EE99}"/>
                  </a:ext>
                </a:extLst>
              </p:cNvPr>
              <p:cNvSpPr/>
              <p:nvPr/>
            </p:nvSpPr>
            <p:spPr>
              <a:xfrm>
                <a:off x="9527175" y="4310585"/>
                <a:ext cx="69398" cy="175782"/>
              </a:xfrm>
              <a:prstGeom prst="rect">
                <a:avLst/>
              </a:prstGeom>
              <a:ln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sz="4400">
                  <a:latin typeface="Open Sans"/>
                </a:endParaRPr>
              </a:p>
            </p:txBody>
          </p:sp>
        </p:grp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5809CF2C-8D7F-4941-B180-EF0A7BED2503}"/>
                </a:ext>
              </a:extLst>
            </p:cNvPr>
            <p:cNvCxnSpPr>
              <a:cxnSpLocks/>
            </p:cNvCxnSpPr>
            <p:nvPr/>
          </p:nvCxnSpPr>
          <p:spPr>
            <a:xfrm>
              <a:off x="8181499" y="5360391"/>
              <a:ext cx="0" cy="4484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4967535A-5E9E-47A6-ACB1-8889F331BB3B}"/>
                </a:ext>
              </a:extLst>
            </p:cNvPr>
            <p:cNvCxnSpPr>
              <a:cxnSpLocks/>
            </p:cNvCxnSpPr>
            <p:nvPr/>
          </p:nvCxnSpPr>
          <p:spPr>
            <a:xfrm>
              <a:off x="8384525" y="5216154"/>
              <a:ext cx="1" cy="5954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387004B4-636F-4A2A-8054-35768AC0F664}"/>
                </a:ext>
              </a:extLst>
            </p:cNvPr>
            <p:cNvCxnSpPr>
              <a:cxnSpLocks/>
            </p:cNvCxnSpPr>
            <p:nvPr/>
          </p:nvCxnSpPr>
          <p:spPr>
            <a:xfrm>
              <a:off x="8587551" y="5097404"/>
              <a:ext cx="0" cy="714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704FABED-9E29-48F1-80CF-B4BA284CD8E5}"/>
                </a:ext>
              </a:extLst>
            </p:cNvPr>
            <p:cNvCxnSpPr>
              <a:cxnSpLocks/>
            </p:cNvCxnSpPr>
            <p:nvPr/>
          </p:nvCxnSpPr>
          <p:spPr>
            <a:xfrm>
              <a:off x="8790576" y="4972093"/>
              <a:ext cx="0" cy="83949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DA66056-CEF5-434E-86DF-A6F947A39F71}"/>
                </a:ext>
              </a:extLst>
            </p:cNvPr>
            <p:cNvCxnSpPr>
              <a:cxnSpLocks/>
            </p:cNvCxnSpPr>
            <p:nvPr/>
          </p:nvCxnSpPr>
          <p:spPr>
            <a:xfrm>
              <a:off x="7636744" y="5457574"/>
              <a:ext cx="3468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04D37D4-4EBA-4DBD-9750-BA079F8F39AB}"/>
                </a:ext>
              </a:extLst>
            </p:cNvPr>
            <p:cNvCxnSpPr>
              <a:cxnSpLocks/>
            </p:cNvCxnSpPr>
            <p:nvPr/>
          </p:nvCxnSpPr>
          <p:spPr>
            <a:xfrm>
              <a:off x="7715245" y="5360391"/>
              <a:ext cx="46625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AE8EDC74-E65C-4F54-98C1-CCAE30AA6F7B}"/>
                </a:ext>
              </a:extLst>
            </p:cNvPr>
            <p:cNvCxnSpPr>
              <a:cxnSpLocks/>
            </p:cNvCxnSpPr>
            <p:nvPr/>
          </p:nvCxnSpPr>
          <p:spPr>
            <a:xfrm>
              <a:off x="7628632" y="5095286"/>
              <a:ext cx="9580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E2BDA01-74F3-45C3-8E72-5DE0FEEA8F7E}"/>
                </a:ext>
              </a:extLst>
            </p:cNvPr>
            <p:cNvCxnSpPr>
              <a:cxnSpLocks/>
            </p:cNvCxnSpPr>
            <p:nvPr/>
          </p:nvCxnSpPr>
          <p:spPr>
            <a:xfrm>
              <a:off x="7509204" y="4963536"/>
              <a:ext cx="128062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F340993-0671-4496-9249-EC0CA7C952CE}"/>
                </a:ext>
              </a:extLst>
            </p:cNvPr>
            <p:cNvCxnSpPr>
              <a:cxnSpLocks/>
            </p:cNvCxnSpPr>
            <p:nvPr/>
          </p:nvCxnSpPr>
          <p:spPr>
            <a:xfrm>
              <a:off x="7720008" y="5207499"/>
              <a:ext cx="668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846AE4A9-B602-4724-8075-6757DE06D9FE}"/>
                </a:ext>
              </a:extLst>
            </p:cNvPr>
            <p:cNvCxnSpPr>
              <a:cxnSpLocks/>
            </p:cNvCxnSpPr>
            <p:nvPr/>
          </p:nvCxnSpPr>
          <p:spPr>
            <a:xfrm>
              <a:off x="7507634" y="4962236"/>
              <a:ext cx="2109" cy="11369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D051E4F6-C2FE-4EB2-AE98-89851950D9F9}"/>
                </a:ext>
              </a:extLst>
            </p:cNvPr>
            <p:cNvCxnSpPr>
              <a:cxnSpLocks/>
            </p:cNvCxnSpPr>
            <p:nvPr/>
          </p:nvCxnSpPr>
          <p:spPr>
            <a:xfrm>
              <a:off x="7108214" y="5312380"/>
              <a:ext cx="40609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Google Shape;2112;p86">
              <a:extLst>
                <a:ext uri="{FF2B5EF4-FFF2-40B4-BE49-F238E27FC236}">
                  <a16:creationId xmlns:a16="http://schemas.microsoft.com/office/drawing/2014/main" id="{2E2ADFE6-126E-4D56-958C-9F2B9800166D}"/>
                </a:ext>
              </a:extLst>
            </p:cNvPr>
            <p:cNvSpPr txBox="1"/>
            <p:nvPr/>
          </p:nvSpPr>
          <p:spPr>
            <a:xfrm>
              <a:off x="9022192" y="5675072"/>
              <a:ext cx="2769469" cy="545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Open Sans"/>
                </a:rPr>
                <a:t>Collection Vials, 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Open Sans"/>
                </a:rPr>
                <a:t>Heater/Chiller/Shaker</a:t>
              </a:r>
              <a:endParaRPr sz="1600" b="1" dirty="0">
                <a:latin typeface="Open Sans"/>
              </a:endParaRPr>
            </a:p>
          </p:txBody>
        </p:sp>
        <p:sp>
          <p:nvSpPr>
            <p:cNvPr id="155" name="Rectangle 56">
              <a:extLst>
                <a:ext uri="{FF2B5EF4-FFF2-40B4-BE49-F238E27FC236}">
                  <a16:creationId xmlns:a16="http://schemas.microsoft.com/office/drawing/2014/main" id="{11510A93-9BB2-43EC-B34C-32BD97F8AF4D}"/>
                </a:ext>
              </a:extLst>
            </p:cNvPr>
            <p:cNvSpPr/>
            <p:nvPr/>
          </p:nvSpPr>
          <p:spPr>
            <a:xfrm>
              <a:off x="7853869" y="5977832"/>
              <a:ext cx="1123655" cy="283935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cxnSp>
          <p:nvCxnSpPr>
            <p:cNvPr id="156" name="Straight Arrow Connector 43">
              <a:extLst>
                <a:ext uri="{FF2B5EF4-FFF2-40B4-BE49-F238E27FC236}">
                  <a16:creationId xmlns:a16="http://schemas.microsoft.com/office/drawing/2014/main" id="{4B87C9B0-F36A-4BA9-8F09-9EF3998E6FC5}"/>
                </a:ext>
              </a:extLst>
            </p:cNvPr>
            <p:cNvCxnSpPr>
              <a:cxnSpLocks/>
            </p:cNvCxnSpPr>
            <p:nvPr/>
          </p:nvCxnSpPr>
          <p:spPr>
            <a:xfrm>
              <a:off x="8065389" y="5412117"/>
              <a:ext cx="0" cy="39512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45">
              <a:extLst>
                <a:ext uri="{FF2B5EF4-FFF2-40B4-BE49-F238E27FC236}">
                  <a16:creationId xmlns:a16="http://schemas.microsoft.com/office/drawing/2014/main" id="{63693AA7-2A77-4F8A-B453-28E927CE7959}"/>
                </a:ext>
              </a:extLst>
            </p:cNvPr>
            <p:cNvCxnSpPr>
              <a:cxnSpLocks/>
            </p:cNvCxnSpPr>
            <p:nvPr/>
          </p:nvCxnSpPr>
          <p:spPr>
            <a:xfrm>
              <a:off x="8268415" y="5311980"/>
              <a:ext cx="0" cy="4952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46">
              <a:extLst>
                <a:ext uri="{FF2B5EF4-FFF2-40B4-BE49-F238E27FC236}">
                  <a16:creationId xmlns:a16="http://schemas.microsoft.com/office/drawing/2014/main" id="{7ADC3B87-D263-4B05-8306-377042C0D02B}"/>
                </a:ext>
              </a:extLst>
            </p:cNvPr>
            <p:cNvCxnSpPr>
              <a:cxnSpLocks/>
            </p:cNvCxnSpPr>
            <p:nvPr/>
          </p:nvCxnSpPr>
          <p:spPr>
            <a:xfrm>
              <a:off x="8471433" y="5190112"/>
              <a:ext cx="9" cy="6203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47">
              <a:extLst>
                <a:ext uri="{FF2B5EF4-FFF2-40B4-BE49-F238E27FC236}">
                  <a16:creationId xmlns:a16="http://schemas.microsoft.com/office/drawing/2014/main" id="{3DCDAC48-B1A4-4444-B96C-66340C0C0FCA}"/>
                </a:ext>
              </a:extLst>
            </p:cNvPr>
            <p:cNvCxnSpPr>
              <a:cxnSpLocks/>
            </p:cNvCxnSpPr>
            <p:nvPr/>
          </p:nvCxnSpPr>
          <p:spPr>
            <a:xfrm>
              <a:off x="8674465" y="5088414"/>
              <a:ext cx="2" cy="72564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48">
              <a:extLst>
                <a:ext uri="{FF2B5EF4-FFF2-40B4-BE49-F238E27FC236}">
                  <a16:creationId xmlns:a16="http://schemas.microsoft.com/office/drawing/2014/main" id="{3A1B24D2-6EB8-4496-A4E8-85EAA9203E84}"/>
                </a:ext>
              </a:extLst>
            </p:cNvPr>
            <p:cNvCxnSpPr>
              <a:cxnSpLocks/>
            </p:cNvCxnSpPr>
            <p:nvPr/>
          </p:nvCxnSpPr>
          <p:spPr>
            <a:xfrm>
              <a:off x="8877491" y="4989329"/>
              <a:ext cx="1" cy="8376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71">
              <a:extLst>
                <a:ext uri="{FF2B5EF4-FFF2-40B4-BE49-F238E27FC236}">
                  <a16:creationId xmlns:a16="http://schemas.microsoft.com/office/drawing/2014/main" id="{2A3A3749-2954-4CD3-BE7D-A314A89634B2}"/>
                </a:ext>
              </a:extLst>
            </p:cNvPr>
            <p:cNvCxnSpPr>
              <a:cxnSpLocks/>
            </p:cNvCxnSpPr>
            <p:nvPr/>
          </p:nvCxnSpPr>
          <p:spPr>
            <a:xfrm>
              <a:off x="8075000" y="5410992"/>
              <a:ext cx="12481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72">
              <a:extLst>
                <a:ext uri="{FF2B5EF4-FFF2-40B4-BE49-F238E27FC236}">
                  <a16:creationId xmlns:a16="http://schemas.microsoft.com/office/drawing/2014/main" id="{0A6C0A61-60EF-4A69-8B63-301F7B1E4A05}"/>
                </a:ext>
              </a:extLst>
            </p:cNvPr>
            <p:cNvCxnSpPr>
              <a:cxnSpLocks/>
            </p:cNvCxnSpPr>
            <p:nvPr/>
          </p:nvCxnSpPr>
          <p:spPr>
            <a:xfrm>
              <a:off x="8268415" y="5307899"/>
              <a:ext cx="105468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73">
              <a:extLst>
                <a:ext uri="{FF2B5EF4-FFF2-40B4-BE49-F238E27FC236}">
                  <a16:creationId xmlns:a16="http://schemas.microsoft.com/office/drawing/2014/main" id="{1FF2840D-4F77-491D-8AA2-BF2633868497}"/>
                </a:ext>
              </a:extLst>
            </p:cNvPr>
            <p:cNvCxnSpPr>
              <a:cxnSpLocks/>
            </p:cNvCxnSpPr>
            <p:nvPr/>
          </p:nvCxnSpPr>
          <p:spPr>
            <a:xfrm>
              <a:off x="8683164" y="5085274"/>
              <a:ext cx="63993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74">
              <a:extLst>
                <a:ext uri="{FF2B5EF4-FFF2-40B4-BE49-F238E27FC236}">
                  <a16:creationId xmlns:a16="http://schemas.microsoft.com/office/drawing/2014/main" id="{782D80DD-F963-43F1-B936-F212E5D2470D}"/>
                </a:ext>
              </a:extLst>
            </p:cNvPr>
            <p:cNvCxnSpPr>
              <a:cxnSpLocks/>
            </p:cNvCxnSpPr>
            <p:nvPr/>
          </p:nvCxnSpPr>
          <p:spPr>
            <a:xfrm>
              <a:off x="8877491" y="4984354"/>
              <a:ext cx="44560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75">
              <a:extLst>
                <a:ext uri="{FF2B5EF4-FFF2-40B4-BE49-F238E27FC236}">
                  <a16:creationId xmlns:a16="http://schemas.microsoft.com/office/drawing/2014/main" id="{CCD2B2D7-0D11-4732-8E11-14EAA252660A}"/>
                </a:ext>
              </a:extLst>
            </p:cNvPr>
            <p:cNvCxnSpPr>
              <a:cxnSpLocks/>
            </p:cNvCxnSpPr>
            <p:nvPr/>
          </p:nvCxnSpPr>
          <p:spPr>
            <a:xfrm>
              <a:off x="8471433" y="5190112"/>
              <a:ext cx="118798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74">
              <a:extLst>
                <a:ext uri="{FF2B5EF4-FFF2-40B4-BE49-F238E27FC236}">
                  <a16:creationId xmlns:a16="http://schemas.microsoft.com/office/drawing/2014/main" id="{58BF6485-EB19-423B-B40E-B8ADC4991C32}"/>
                </a:ext>
              </a:extLst>
            </p:cNvPr>
            <p:cNvCxnSpPr>
              <a:cxnSpLocks/>
            </p:cNvCxnSpPr>
            <p:nvPr/>
          </p:nvCxnSpPr>
          <p:spPr>
            <a:xfrm>
              <a:off x="9327422" y="4992716"/>
              <a:ext cx="0" cy="41459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6" name="グループ化 185">
              <a:extLst>
                <a:ext uri="{FF2B5EF4-FFF2-40B4-BE49-F238E27FC236}">
                  <a16:creationId xmlns:a16="http://schemas.microsoft.com/office/drawing/2014/main" id="{A956487A-F5C3-49B6-A533-65453381D6B9}"/>
                </a:ext>
              </a:extLst>
            </p:cNvPr>
            <p:cNvGrpSpPr/>
            <p:nvPr/>
          </p:nvGrpSpPr>
          <p:grpSpPr>
            <a:xfrm>
              <a:off x="9659414" y="4970198"/>
              <a:ext cx="263422" cy="306869"/>
              <a:chOff x="10359736" y="4693111"/>
              <a:chExt cx="263422" cy="306869"/>
            </a:xfrm>
          </p:grpSpPr>
          <p:grpSp>
            <p:nvGrpSpPr>
              <p:cNvPr id="187" name="グループ化 186">
                <a:extLst>
                  <a:ext uri="{FF2B5EF4-FFF2-40B4-BE49-F238E27FC236}">
                    <a16:creationId xmlns:a16="http://schemas.microsoft.com/office/drawing/2014/main" id="{7FE8D87C-EA9A-4A82-BDF6-E20130F4CEA1}"/>
                  </a:ext>
                </a:extLst>
              </p:cNvPr>
              <p:cNvGrpSpPr/>
              <p:nvPr/>
            </p:nvGrpSpPr>
            <p:grpSpPr>
              <a:xfrm>
                <a:off x="10359736" y="4826070"/>
                <a:ext cx="263422" cy="173910"/>
                <a:chOff x="10659144" y="3712659"/>
                <a:chExt cx="428469" cy="145474"/>
              </a:xfrm>
            </p:grpSpPr>
            <p:sp>
              <p:nvSpPr>
                <p:cNvPr id="190" name="二等辺三角形 189">
                  <a:extLst>
                    <a:ext uri="{FF2B5EF4-FFF2-40B4-BE49-F238E27FC236}">
                      <a16:creationId xmlns:a16="http://schemas.microsoft.com/office/drawing/2014/main" id="{6D8B5DFF-98AA-48A2-BF45-A302CDD464CE}"/>
                    </a:ext>
                  </a:extLst>
                </p:cNvPr>
                <p:cNvSpPr/>
                <p:nvPr/>
              </p:nvSpPr>
              <p:spPr>
                <a:xfrm rot="16200000" flipH="1">
                  <a:off x="10912501" y="3683022"/>
                  <a:ext cx="145473" cy="204750"/>
                </a:xfrm>
                <a:prstGeom prst="triangl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191" name="二等辺三角形 190">
                  <a:extLst>
                    <a:ext uri="{FF2B5EF4-FFF2-40B4-BE49-F238E27FC236}">
                      <a16:creationId xmlns:a16="http://schemas.microsoft.com/office/drawing/2014/main" id="{27BF1E03-E9CB-4FA7-A74A-7530958E8E26}"/>
                    </a:ext>
                  </a:extLst>
                </p:cNvPr>
                <p:cNvSpPr/>
                <p:nvPr/>
              </p:nvSpPr>
              <p:spPr>
                <a:xfrm rot="5400000">
                  <a:off x="10688782" y="3683021"/>
                  <a:ext cx="145473" cy="204750"/>
                </a:xfrm>
                <a:prstGeom prst="triangle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</p:grpSp>
          <p:cxnSp>
            <p:nvCxnSpPr>
              <p:cNvPr id="188" name="直線コネクタ 187">
                <a:extLst>
                  <a:ext uri="{FF2B5EF4-FFF2-40B4-BE49-F238E27FC236}">
                    <a16:creationId xmlns:a16="http://schemas.microsoft.com/office/drawing/2014/main" id="{83C76D91-48F4-452D-9C82-82AAC29DBEF8}"/>
                  </a:ext>
                </a:extLst>
              </p:cNvPr>
              <p:cNvCxnSpPr>
                <a:cxnSpLocks/>
                <a:endCxn id="191" idx="0"/>
              </p:cNvCxnSpPr>
              <p:nvPr/>
            </p:nvCxnSpPr>
            <p:spPr>
              <a:xfrm>
                <a:off x="10485616" y="4784367"/>
                <a:ext cx="0" cy="1286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正方形/長方形 188">
                <a:extLst>
                  <a:ext uri="{FF2B5EF4-FFF2-40B4-BE49-F238E27FC236}">
                    <a16:creationId xmlns:a16="http://schemas.microsoft.com/office/drawing/2014/main" id="{1154BC98-FBC6-4405-9BDA-8E4D01D6F996}"/>
                  </a:ext>
                </a:extLst>
              </p:cNvPr>
              <p:cNvSpPr/>
              <p:nvPr/>
            </p:nvSpPr>
            <p:spPr>
              <a:xfrm>
                <a:off x="10376827" y="4693111"/>
                <a:ext cx="217577" cy="8396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cxnSp>
          <p:nvCxnSpPr>
            <p:cNvPr id="192" name="Straight Arrow Connector 88">
              <a:extLst>
                <a:ext uri="{FF2B5EF4-FFF2-40B4-BE49-F238E27FC236}">
                  <a16:creationId xmlns:a16="http://schemas.microsoft.com/office/drawing/2014/main" id="{6F3717C6-CA78-4B29-922D-E7A78F848A4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22837" y="5190112"/>
              <a:ext cx="28729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Google Shape;2112;p86">
              <a:extLst>
                <a:ext uri="{FF2B5EF4-FFF2-40B4-BE49-F238E27FC236}">
                  <a16:creationId xmlns:a16="http://schemas.microsoft.com/office/drawing/2014/main" id="{FA1A5E56-95E1-44ED-B42B-85A7B74B7E6C}"/>
                </a:ext>
              </a:extLst>
            </p:cNvPr>
            <p:cNvSpPr txBox="1"/>
            <p:nvPr/>
          </p:nvSpPr>
          <p:spPr>
            <a:xfrm>
              <a:off x="10152557" y="4974604"/>
              <a:ext cx="1123657" cy="5521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Open Sans"/>
                </a:rPr>
                <a:t>nitrogen</a:t>
              </a:r>
              <a:endParaRPr sz="1600" b="1" dirty="0">
                <a:latin typeface="Open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5431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2112;p86">
            <a:extLst>
              <a:ext uri="{FF2B5EF4-FFF2-40B4-BE49-F238E27FC236}">
                <a16:creationId xmlns:a16="http://schemas.microsoft.com/office/drawing/2014/main" id="{83DDF0FE-61C9-4B55-B778-BAF3A04CCA16}"/>
              </a:ext>
            </a:extLst>
          </p:cNvPr>
          <p:cNvSpPr txBox="1"/>
          <p:nvPr/>
        </p:nvSpPr>
        <p:spPr>
          <a:xfrm>
            <a:off x="3762372" y="5300890"/>
            <a:ext cx="812558" cy="36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shutter</a:t>
            </a:r>
            <a:endParaRPr sz="1000" b="1" dirty="0">
              <a:latin typeface="Open San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87CA592-D139-4CDE-B034-4FF905B8F428}"/>
              </a:ext>
            </a:extLst>
          </p:cNvPr>
          <p:cNvGrpSpPr/>
          <p:nvPr/>
        </p:nvGrpSpPr>
        <p:grpSpPr>
          <a:xfrm>
            <a:off x="7506802" y="5826463"/>
            <a:ext cx="677121" cy="131644"/>
            <a:chOff x="9151751" y="4310585"/>
            <a:chExt cx="444822" cy="175782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D12C0C8-5CA0-4771-A6DE-2E26D9E23DDE}"/>
                </a:ext>
              </a:extLst>
            </p:cNvPr>
            <p:cNvSpPr/>
            <p:nvPr/>
          </p:nvSpPr>
          <p:spPr>
            <a:xfrm>
              <a:off x="9151751" y="4310585"/>
              <a:ext cx="69398" cy="17578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400">
                <a:latin typeface="Open Sans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9D959CE9-C0FE-43A1-8AFE-CF25A7E0D5B4}"/>
                </a:ext>
              </a:extLst>
            </p:cNvPr>
            <p:cNvSpPr/>
            <p:nvPr/>
          </p:nvSpPr>
          <p:spPr>
            <a:xfrm>
              <a:off x="9245607" y="4310585"/>
              <a:ext cx="69398" cy="17578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400">
                <a:latin typeface="Open Sans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EFEDA49C-BD55-4C2F-B51C-8EB1E2DA3B4E}"/>
                </a:ext>
              </a:extLst>
            </p:cNvPr>
            <p:cNvSpPr/>
            <p:nvPr/>
          </p:nvSpPr>
          <p:spPr>
            <a:xfrm>
              <a:off x="9339463" y="4310585"/>
              <a:ext cx="69398" cy="17578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400">
                <a:latin typeface="Open Sans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5B28021-ADB3-49F9-83DD-4C6A90F9275B}"/>
                </a:ext>
              </a:extLst>
            </p:cNvPr>
            <p:cNvSpPr/>
            <p:nvPr/>
          </p:nvSpPr>
          <p:spPr>
            <a:xfrm>
              <a:off x="9433319" y="4310585"/>
              <a:ext cx="69398" cy="17578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400">
                <a:latin typeface="Open Sans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38D3347-396A-4E48-8870-5EFCC916109F}"/>
                </a:ext>
              </a:extLst>
            </p:cNvPr>
            <p:cNvSpPr/>
            <p:nvPr/>
          </p:nvSpPr>
          <p:spPr>
            <a:xfrm>
              <a:off x="9527175" y="4310585"/>
              <a:ext cx="69398" cy="175782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400">
                <a:latin typeface="Open Sans"/>
              </a:endParaRPr>
            </a:p>
          </p:txBody>
        </p:sp>
      </p:grpSp>
      <p:sp>
        <p:nvSpPr>
          <p:cNvPr id="104" name="Rectangle 56">
            <a:extLst>
              <a:ext uri="{FF2B5EF4-FFF2-40B4-BE49-F238E27FC236}">
                <a16:creationId xmlns:a16="http://schemas.microsoft.com/office/drawing/2014/main" id="{B3F11F6A-5226-4C82-A45B-363AB4152D44}"/>
              </a:ext>
            </a:extLst>
          </p:cNvPr>
          <p:cNvSpPr/>
          <p:nvPr/>
        </p:nvSpPr>
        <p:spPr>
          <a:xfrm>
            <a:off x="7450001" y="5944856"/>
            <a:ext cx="790723" cy="202203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>
              <a:latin typeface="Open Sans"/>
            </a:endParaRPr>
          </a:p>
        </p:txBody>
      </p:sp>
      <p:sp>
        <p:nvSpPr>
          <p:cNvPr id="391" name="正方形/長方形 325">
            <a:extLst>
              <a:ext uri="{FF2B5EF4-FFF2-40B4-BE49-F238E27FC236}">
                <a16:creationId xmlns:a16="http://schemas.microsoft.com/office/drawing/2014/main" id="{AA4886A9-8278-4344-BC48-358640FE9A21}"/>
              </a:ext>
            </a:extLst>
          </p:cNvPr>
          <p:cNvSpPr/>
          <p:nvPr/>
        </p:nvSpPr>
        <p:spPr>
          <a:xfrm>
            <a:off x="6844869" y="5284880"/>
            <a:ext cx="481455" cy="769882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/>
          </a:p>
        </p:txBody>
      </p:sp>
      <p:sp>
        <p:nvSpPr>
          <p:cNvPr id="387" name="正方形/長方形 325">
            <a:extLst>
              <a:ext uri="{FF2B5EF4-FFF2-40B4-BE49-F238E27FC236}">
                <a16:creationId xmlns:a16="http://schemas.microsoft.com/office/drawing/2014/main" id="{9A6B4067-B1BB-417F-BD51-E0017964495D}"/>
              </a:ext>
            </a:extLst>
          </p:cNvPr>
          <p:cNvSpPr/>
          <p:nvPr/>
        </p:nvSpPr>
        <p:spPr>
          <a:xfrm>
            <a:off x="6143384" y="5197296"/>
            <a:ext cx="533561" cy="857466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/>
          </a:p>
        </p:txBody>
      </p:sp>
      <p:sp>
        <p:nvSpPr>
          <p:cNvPr id="357" name="正方形/長方形 322">
            <a:extLst>
              <a:ext uri="{FF2B5EF4-FFF2-40B4-BE49-F238E27FC236}">
                <a16:creationId xmlns:a16="http://schemas.microsoft.com/office/drawing/2014/main" id="{51ECD3D9-2B41-4A2F-BD9F-BD13A664A35F}"/>
              </a:ext>
            </a:extLst>
          </p:cNvPr>
          <p:cNvSpPr/>
          <p:nvPr/>
        </p:nvSpPr>
        <p:spPr>
          <a:xfrm>
            <a:off x="7262212" y="1311314"/>
            <a:ext cx="797307" cy="128252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050" dirty="0"/>
          </a:p>
          <a:p>
            <a:pPr algn="ctr"/>
            <a:endParaRPr kumimoji="1" lang="en-US" altLang="ja-JP" sz="1050" dirty="0"/>
          </a:p>
          <a:p>
            <a:pPr algn="ctr"/>
            <a:endParaRPr kumimoji="1" lang="en-CA" altLang="ja-JP" sz="1050" dirty="0"/>
          </a:p>
          <a:p>
            <a:pPr algn="ctr"/>
            <a:endParaRPr kumimoji="1" lang="en-CA" altLang="ja-JP" sz="1050" dirty="0"/>
          </a:p>
          <a:p>
            <a:pPr algn="ctr"/>
            <a:r>
              <a:rPr kumimoji="1" lang="en-CA" altLang="ja-JP" sz="1050" dirty="0"/>
              <a:t>PC</a:t>
            </a:r>
            <a:endParaRPr kumimoji="1" lang="ja-JP" altLang="en-US" sz="105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A636293-AB75-43DE-9B5B-307F7280247C}"/>
              </a:ext>
            </a:extLst>
          </p:cNvPr>
          <p:cNvGrpSpPr/>
          <p:nvPr/>
        </p:nvGrpSpPr>
        <p:grpSpPr>
          <a:xfrm>
            <a:off x="6220877" y="5307989"/>
            <a:ext cx="389453" cy="394123"/>
            <a:chOff x="8872223" y="2312236"/>
            <a:chExt cx="555521" cy="555521"/>
          </a:xfrm>
        </p:grpSpPr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F89E9DD4-0CEB-4963-A9B0-B8348E5AA70A}"/>
                </a:ext>
              </a:extLst>
            </p:cNvPr>
            <p:cNvGrpSpPr/>
            <p:nvPr/>
          </p:nvGrpSpPr>
          <p:grpSpPr>
            <a:xfrm>
              <a:off x="8872223" y="2312236"/>
              <a:ext cx="555521" cy="555521"/>
              <a:chOff x="7474594" y="4328993"/>
              <a:chExt cx="555521" cy="555521"/>
            </a:xfrm>
          </p:grpSpPr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BF9A8E5F-E282-45BA-AC51-BC27723CAAA8}"/>
                  </a:ext>
                </a:extLst>
              </p:cNvPr>
              <p:cNvSpPr/>
              <p:nvPr/>
            </p:nvSpPr>
            <p:spPr>
              <a:xfrm>
                <a:off x="7474594" y="4328993"/>
                <a:ext cx="555521" cy="555521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sz="2400">
                  <a:latin typeface="Open Sans"/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9AE9354B-6D66-4403-A6E6-051539918B68}"/>
                  </a:ext>
                </a:extLst>
              </p:cNvPr>
              <p:cNvSpPr/>
              <p:nvPr/>
            </p:nvSpPr>
            <p:spPr>
              <a:xfrm>
                <a:off x="7608343" y="4379665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>
                  <a:latin typeface="Open Sans"/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A3166053-D060-4A81-86B7-E7062D28FF70}"/>
                  </a:ext>
                </a:extLst>
              </p:cNvPr>
              <p:cNvSpPr/>
              <p:nvPr/>
            </p:nvSpPr>
            <p:spPr>
              <a:xfrm>
                <a:off x="7830593" y="4379665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>
                  <a:latin typeface="Open Sans"/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18400786-E414-40E6-B67F-21883EF2BF59}"/>
                  </a:ext>
                </a:extLst>
              </p:cNvPr>
              <p:cNvSpPr/>
              <p:nvPr/>
            </p:nvSpPr>
            <p:spPr>
              <a:xfrm>
                <a:off x="7607243" y="4770291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>
                  <a:latin typeface="Open Sans"/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CD7DA65-A3DC-4BE1-89C0-FAAAABC93949}"/>
                  </a:ext>
                </a:extLst>
              </p:cNvPr>
              <p:cNvSpPr/>
              <p:nvPr/>
            </p:nvSpPr>
            <p:spPr>
              <a:xfrm>
                <a:off x="7829493" y="4770291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>
                  <a:latin typeface="Open Sans"/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3EC772D7-D59E-48EA-AD21-771F9F6C8630}"/>
                  </a:ext>
                </a:extLst>
              </p:cNvPr>
              <p:cNvSpPr/>
              <p:nvPr/>
            </p:nvSpPr>
            <p:spPr>
              <a:xfrm>
                <a:off x="7943853" y="4575694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>
                  <a:latin typeface="Open Sans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812FB3D3-0906-4F26-ABB1-6FE7C624DCD7}"/>
                  </a:ext>
                </a:extLst>
              </p:cNvPr>
              <p:cNvSpPr/>
              <p:nvPr/>
            </p:nvSpPr>
            <p:spPr>
              <a:xfrm>
                <a:off x="7498576" y="4564855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>
                  <a:latin typeface="Open Sans"/>
                </a:endParaRPr>
              </a:p>
            </p:txBody>
          </p:sp>
        </p:grp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AF4069D4-AF72-42C6-A82C-2BA077516CED}"/>
                </a:ext>
              </a:extLst>
            </p:cNvPr>
            <p:cNvCxnSpPr>
              <a:cxnSpLocks/>
            </p:cNvCxnSpPr>
            <p:nvPr/>
          </p:nvCxnSpPr>
          <p:spPr>
            <a:xfrm>
              <a:off x="9044072" y="2787749"/>
              <a:ext cx="22225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BBFE91B-4D58-492F-BF83-A606C879CB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29385" y="2395184"/>
              <a:ext cx="109767" cy="1851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20114E3-2BAD-4288-828B-D316EEAE4EA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66791" y="2398359"/>
              <a:ext cx="109767" cy="18519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E593F37-85A6-4ADF-ADC4-819BC7ABE38C}"/>
              </a:ext>
            </a:extLst>
          </p:cNvPr>
          <p:cNvGrpSpPr/>
          <p:nvPr/>
        </p:nvGrpSpPr>
        <p:grpSpPr>
          <a:xfrm>
            <a:off x="6883741" y="5432531"/>
            <a:ext cx="394502" cy="399233"/>
            <a:chOff x="9078849" y="4274103"/>
            <a:chExt cx="355340" cy="355340"/>
          </a:xfrm>
        </p:grpSpPr>
        <p:grpSp>
          <p:nvGrpSpPr>
            <p:cNvPr id="148" name="グループ化 5">
              <a:extLst>
                <a:ext uri="{FF2B5EF4-FFF2-40B4-BE49-F238E27FC236}">
                  <a16:creationId xmlns:a16="http://schemas.microsoft.com/office/drawing/2014/main" id="{DE9C0465-4CFF-4B6F-B382-2931193DE858}"/>
                </a:ext>
              </a:extLst>
            </p:cNvPr>
            <p:cNvGrpSpPr/>
            <p:nvPr/>
          </p:nvGrpSpPr>
          <p:grpSpPr>
            <a:xfrm>
              <a:off x="9078849" y="4274103"/>
              <a:ext cx="355340" cy="355340"/>
              <a:chOff x="5312283" y="4423211"/>
              <a:chExt cx="509950" cy="509950"/>
            </a:xfrm>
          </p:grpSpPr>
          <p:sp>
            <p:nvSpPr>
              <p:cNvPr id="150" name="楕円 6">
                <a:extLst>
                  <a:ext uri="{FF2B5EF4-FFF2-40B4-BE49-F238E27FC236}">
                    <a16:creationId xmlns:a16="http://schemas.microsoft.com/office/drawing/2014/main" id="{9113C6E4-1419-4878-AF8B-D0B61BB1A2DA}"/>
                  </a:ext>
                </a:extLst>
              </p:cNvPr>
              <p:cNvSpPr/>
              <p:nvPr/>
            </p:nvSpPr>
            <p:spPr>
              <a:xfrm>
                <a:off x="5312283" y="4423211"/>
                <a:ext cx="509950" cy="509950"/>
              </a:xfrm>
              <a:prstGeom prst="ellips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400">
                  <a:latin typeface="Open Sans"/>
                </a:endParaRPr>
              </a:p>
            </p:txBody>
          </p:sp>
          <p:grpSp>
            <p:nvGrpSpPr>
              <p:cNvPr id="151" name="グループ化 7">
                <a:extLst>
                  <a:ext uri="{FF2B5EF4-FFF2-40B4-BE49-F238E27FC236}">
                    <a16:creationId xmlns:a16="http://schemas.microsoft.com/office/drawing/2014/main" id="{F1D0BEFB-703B-446B-9213-89FB2C7A2957}"/>
                  </a:ext>
                </a:extLst>
              </p:cNvPr>
              <p:cNvGrpSpPr/>
              <p:nvPr/>
            </p:nvGrpSpPr>
            <p:grpSpPr>
              <a:xfrm>
                <a:off x="5356206" y="4455820"/>
                <a:ext cx="425626" cy="449411"/>
                <a:chOff x="5356206" y="4455820"/>
                <a:chExt cx="425626" cy="449411"/>
              </a:xfrm>
            </p:grpSpPr>
            <p:sp>
              <p:nvSpPr>
                <p:cNvPr id="152" name="楕円 8">
                  <a:extLst>
                    <a:ext uri="{FF2B5EF4-FFF2-40B4-BE49-F238E27FC236}">
                      <a16:creationId xmlns:a16="http://schemas.microsoft.com/office/drawing/2014/main" id="{9BE01A7C-C7A7-4C84-8B91-E9DA1125FC0B}"/>
                    </a:ext>
                  </a:extLst>
                </p:cNvPr>
                <p:cNvSpPr/>
                <p:nvPr/>
              </p:nvSpPr>
              <p:spPr>
                <a:xfrm>
                  <a:off x="5544299" y="4455820"/>
                  <a:ext cx="48932" cy="489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 dirty="0">
                    <a:latin typeface="Open Sans"/>
                  </a:endParaRPr>
                </a:p>
              </p:txBody>
            </p:sp>
            <p:sp>
              <p:nvSpPr>
                <p:cNvPr id="153" name="楕円 9">
                  <a:extLst>
                    <a:ext uri="{FF2B5EF4-FFF2-40B4-BE49-F238E27FC236}">
                      <a16:creationId xmlns:a16="http://schemas.microsoft.com/office/drawing/2014/main" id="{4FAAB5A5-436E-476C-9F75-A1FDDDE2C39A}"/>
                    </a:ext>
                  </a:extLst>
                </p:cNvPr>
                <p:cNvSpPr/>
                <p:nvPr/>
              </p:nvSpPr>
              <p:spPr>
                <a:xfrm>
                  <a:off x="5544299" y="4856299"/>
                  <a:ext cx="48932" cy="4893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 sz="2400">
                    <a:latin typeface="Open Sans"/>
                  </a:endParaRPr>
                </a:p>
              </p:txBody>
            </p:sp>
            <p:grpSp>
              <p:nvGrpSpPr>
                <p:cNvPr id="154" name="グループ化 10">
                  <a:extLst>
                    <a:ext uri="{FF2B5EF4-FFF2-40B4-BE49-F238E27FC236}">
                      <a16:creationId xmlns:a16="http://schemas.microsoft.com/office/drawing/2014/main" id="{F8F0B8DC-31EA-4952-BA99-3505D4FB5AEB}"/>
                    </a:ext>
                  </a:extLst>
                </p:cNvPr>
                <p:cNvGrpSpPr/>
                <p:nvPr/>
              </p:nvGrpSpPr>
              <p:grpSpPr>
                <a:xfrm>
                  <a:off x="5356206" y="4492191"/>
                  <a:ext cx="118684" cy="376138"/>
                  <a:chOff x="5356206" y="4492191"/>
                  <a:chExt cx="118684" cy="376138"/>
                </a:xfrm>
              </p:grpSpPr>
              <p:sp>
                <p:nvSpPr>
                  <p:cNvPr id="160" name="楕円 16">
                    <a:extLst>
                      <a:ext uri="{FF2B5EF4-FFF2-40B4-BE49-F238E27FC236}">
                        <a16:creationId xmlns:a16="http://schemas.microsoft.com/office/drawing/2014/main" id="{1C38EEF0-ADFA-4447-83FC-393510FECADB}"/>
                      </a:ext>
                    </a:extLst>
                  </p:cNvPr>
                  <p:cNvSpPr/>
                  <p:nvPr/>
                </p:nvSpPr>
                <p:spPr>
                  <a:xfrm>
                    <a:off x="5356236" y="4728787"/>
                    <a:ext cx="48932" cy="4893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2400">
                      <a:latin typeface="Open Sans"/>
                    </a:endParaRPr>
                  </a:p>
                </p:txBody>
              </p:sp>
              <p:sp>
                <p:nvSpPr>
                  <p:cNvPr id="161" name="楕円 17">
                    <a:extLst>
                      <a:ext uri="{FF2B5EF4-FFF2-40B4-BE49-F238E27FC236}">
                        <a16:creationId xmlns:a16="http://schemas.microsoft.com/office/drawing/2014/main" id="{E2035AE7-4D28-42DD-8A92-51B90EBDABC8}"/>
                      </a:ext>
                    </a:extLst>
                  </p:cNvPr>
                  <p:cNvSpPr/>
                  <p:nvPr/>
                </p:nvSpPr>
                <p:spPr>
                  <a:xfrm>
                    <a:off x="5425958" y="4819397"/>
                    <a:ext cx="48932" cy="4893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2400">
                      <a:latin typeface="Open Sans"/>
                    </a:endParaRPr>
                  </a:p>
                </p:txBody>
              </p:sp>
              <p:sp>
                <p:nvSpPr>
                  <p:cNvPr id="162" name="楕円 18">
                    <a:extLst>
                      <a:ext uri="{FF2B5EF4-FFF2-40B4-BE49-F238E27FC236}">
                        <a16:creationId xmlns:a16="http://schemas.microsoft.com/office/drawing/2014/main" id="{7AE117C3-9187-4B24-BEC9-AFE8965A485A}"/>
                      </a:ext>
                    </a:extLst>
                  </p:cNvPr>
                  <p:cNvSpPr/>
                  <p:nvPr/>
                </p:nvSpPr>
                <p:spPr>
                  <a:xfrm>
                    <a:off x="5356206" y="4595135"/>
                    <a:ext cx="48932" cy="4893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2400">
                      <a:latin typeface="Open Sans"/>
                    </a:endParaRPr>
                  </a:p>
                </p:txBody>
              </p:sp>
              <p:sp>
                <p:nvSpPr>
                  <p:cNvPr id="163" name="楕円 19">
                    <a:extLst>
                      <a:ext uri="{FF2B5EF4-FFF2-40B4-BE49-F238E27FC236}">
                        <a16:creationId xmlns:a16="http://schemas.microsoft.com/office/drawing/2014/main" id="{493850D1-8A40-4844-85EF-B40FFBC2FC98}"/>
                      </a:ext>
                    </a:extLst>
                  </p:cNvPr>
                  <p:cNvSpPr/>
                  <p:nvPr/>
                </p:nvSpPr>
                <p:spPr>
                  <a:xfrm>
                    <a:off x="5425958" y="4492191"/>
                    <a:ext cx="48932" cy="4893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2400">
                      <a:latin typeface="Open Sans"/>
                    </a:endParaRPr>
                  </a:p>
                </p:txBody>
              </p:sp>
            </p:grpSp>
            <p:grpSp>
              <p:nvGrpSpPr>
                <p:cNvPr id="155" name="グループ化 11">
                  <a:extLst>
                    <a:ext uri="{FF2B5EF4-FFF2-40B4-BE49-F238E27FC236}">
                      <a16:creationId xmlns:a16="http://schemas.microsoft.com/office/drawing/2014/main" id="{A3A1983E-9766-46DC-B980-D0400490FF08}"/>
                    </a:ext>
                  </a:extLst>
                </p:cNvPr>
                <p:cNvGrpSpPr/>
                <p:nvPr/>
              </p:nvGrpSpPr>
              <p:grpSpPr>
                <a:xfrm flipH="1">
                  <a:off x="5663148" y="4487378"/>
                  <a:ext cx="118684" cy="376138"/>
                  <a:chOff x="5356206" y="4492191"/>
                  <a:chExt cx="118684" cy="376138"/>
                </a:xfrm>
              </p:grpSpPr>
              <p:sp>
                <p:nvSpPr>
                  <p:cNvPr id="156" name="楕円 12">
                    <a:extLst>
                      <a:ext uri="{FF2B5EF4-FFF2-40B4-BE49-F238E27FC236}">
                        <a16:creationId xmlns:a16="http://schemas.microsoft.com/office/drawing/2014/main" id="{96412AD1-E338-49B7-95B2-5F0D8725D651}"/>
                      </a:ext>
                    </a:extLst>
                  </p:cNvPr>
                  <p:cNvSpPr/>
                  <p:nvPr/>
                </p:nvSpPr>
                <p:spPr>
                  <a:xfrm>
                    <a:off x="5356236" y="4728787"/>
                    <a:ext cx="48932" cy="4893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2400" dirty="0">
                      <a:latin typeface="Open Sans"/>
                    </a:endParaRPr>
                  </a:p>
                </p:txBody>
              </p:sp>
              <p:sp>
                <p:nvSpPr>
                  <p:cNvPr id="157" name="楕円 13">
                    <a:extLst>
                      <a:ext uri="{FF2B5EF4-FFF2-40B4-BE49-F238E27FC236}">
                        <a16:creationId xmlns:a16="http://schemas.microsoft.com/office/drawing/2014/main" id="{489206D8-17B4-4A23-A6CD-1002A9B28E63}"/>
                      </a:ext>
                    </a:extLst>
                  </p:cNvPr>
                  <p:cNvSpPr/>
                  <p:nvPr/>
                </p:nvSpPr>
                <p:spPr>
                  <a:xfrm>
                    <a:off x="5425958" y="4819397"/>
                    <a:ext cx="48932" cy="4893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2400">
                      <a:latin typeface="Open Sans"/>
                    </a:endParaRPr>
                  </a:p>
                </p:txBody>
              </p:sp>
              <p:sp>
                <p:nvSpPr>
                  <p:cNvPr id="158" name="楕円 14">
                    <a:extLst>
                      <a:ext uri="{FF2B5EF4-FFF2-40B4-BE49-F238E27FC236}">
                        <a16:creationId xmlns:a16="http://schemas.microsoft.com/office/drawing/2014/main" id="{41000C83-8B59-4F12-8E27-A5C05D9D3D80}"/>
                      </a:ext>
                    </a:extLst>
                  </p:cNvPr>
                  <p:cNvSpPr/>
                  <p:nvPr/>
                </p:nvSpPr>
                <p:spPr>
                  <a:xfrm>
                    <a:off x="5356206" y="4595135"/>
                    <a:ext cx="48932" cy="4893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2400">
                      <a:latin typeface="Open Sans"/>
                    </a:endParaRPr>
                  </a:p>
                </p:txBody>
              </p:sp>
              <p:sp>
                <p:nvSpPr>
                  <p:cNvPr id="159" name="楕円 15">
                    <a:extLst>
                      <a:ext uri="{FF2B5EF4-FFF2-40B4-BE49-F238E27FC236}">
                        <a16:creationId xmlns:a16="http://schemas.microsoft.com/office/drawing/2014/main" id="{E2743007-5329-4E5D-BB78-87CDD5B126EA}"/>
                      </a:ext>
                    </a:extLst>
                  </p:cNvPr>
                  <p:cNvSpPr/>
                  <p:nvPr/>
                </p:nvSpPr>
                <p:spPr>
                  <a:xfrm>
                    <a:off x="5425958" y="4492191"/>
                    <a:ext cx="48932" cy="48932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2400">
                      <a:latin typeface="Open Sans"/>
                    </a:endParaRPr>
                  </a:p>
                </p:txBody>
              </p:sp>
            </p:grpSp>
          </p:grpSp>
        </p:grpSp>
        <p:cxnSp>
          <p:nvCxnSpPr>
            <p:cNvPr id="149" name="直線コネクタ 89">
              <a:extLst>
                <a:ext uri="{FF2B5EF4-FFF2-40B4-BE49-F238E27FC236}">
                  <a16:creationId xmlns:a16="http://schemas.microsoft.com/office/drawing/2014/main" id="{88730062-1EA0-4348-81FF-E6E92F2A9C9B}"/>
                </a:ext>
              </a:extLst>
            </p:cNvPr>
            <p:cNvCxnSpPr>
              <a:cxnSpLocks/>
              <a:endCxn id="157" idx="3"/>
            </p:cNvCxnSpPr>
            <p:nvPr/>
          </p:nvCxnSpPr>
          <p:spPr>
            <a:xfrm>
              <a:off x="9253145" y="4451541"/>
              <a:ext cx="82800" cy="1080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グループ化 304">
            <a:extLst>
              <a:ext uri="{FF2B5EF4-FFF2-40B4-BE49-F238E27FC236}">
                <a16:creationId xmlns:a16="http://schemas.microsoft.com/office/drawing/2014/main" id="{E0DABB54-04CB-40FE-A0D0-D559CB0A00F7}"/>
              </a:ext>
            </a:extLst>
          </p:cNvPr>
          <p:cNvGrpSpPr/>
          <p:nvPr/>
        </p:nvGrpSpPr>
        <p:grpSpPr>
          <a:xfrm>
            <a:off x="6867790" y="3164306"/>
            <a:ext cx="297141" cy="264694"/>
            <a:chOff x="7370866" y="4268683"/>
            <a:chExt cx="781828" cy="688200"/>
          </a:xfrm>
        </p:grpSpPr>
        <p:sp>
          <p:nvSpPr>
            <p:cNvPr id="146" name="正方形/長方形 305">
              <a:extLst>
                <a:ext uri="{FF2B5EF4-FFF2-40B4-BE49-F238E27FC236}">
                  <a16:creationId xmlns:a16="http://schemas.microsoft.com/office/drawing/2014/main" id="{0ECC5EAD-6378-4078-8F8E-8DC4460C5256}"/>
                </a:ext>
              </a:extLst>
            </p:cNvPr>
            <p:cNvSpPr/>
            <p:nvPr/>
          </p:nvSpPr>
          <p:spPr>
            <a:xfrm>
              <a:off x="7370866" y="4268683"/>
              <a:ext cx="781828" cy="688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147" name="Rectangle 52">
              <a:extLst>
                <a:ext uri="{FF2B5EF4-FFF2-40B4-BE49-F238E27FC236}">
                  <a16:creationId xmlns:a16="http://schemas.microsoft.com/office/drawing/2014/main" id="{13C94CE7-9746-4876-8857-E183F7CB25EF}"/>
                </a:ext>
              </a:extLst>
            </p:cNvPr>
            <p:cNvSpPr/>
            <p:nvPr/>
          </p:nvSpPr>
          <p:spPr>
            <a:xfrm>
              <a:off x="7584434" y="4431706"/>
              <a:ext cx="351876" cy="38080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>
                <a:latin typeface="Open Sans"/>
              </a:endParaRPr>
            </a:p>
          </p:txBody>
        </p:sp>
      </p:grpSp>
      <p:sp>
        <p:nvSpPr>
          <p:cNvPr id="8" name="楕円 296">
            <a:extLst>
              <a:ext uri="{FF2B5EF4-FFF2-40B4-BE49-F238E27FC236}">
                <a16:creationId xmlns:a16="http://schemas.microsoft.com/office/drawing/2014/main" id="{28CBF3DF-6167-4B4E-A1F6-8CE1A288FFA4}"/>
              </a:ext>
            </a:extLst>
          </p:cNvPr>
          <p:cNvSpPr/>
          <p:nvPr/>
        </p:nvSpPr>
        <p:spPr>
          <a:xfrm>
            <a:off x="3640678" y="3724531"/>
            <a:ext cx="205393" cy="806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grpSp>
        <p:nvGrpSpPr>
          <p:cNvPr id="9" name="グループ化 278">
            <a:extLst>
              <a:ext uri="{FF2B5EF4-FFF2-40B4-BE49-F238E27FC236}">
                <a16:creationId xmlns:a16="http://schemas.microsoft.com/office/drawing/2014/main" id="{E8F334FA-7766-4960-828C-73D4A0F9F874}"/>
              </a:ext>
            </a:extLst>
          </p:cNvPr>
          <p:cNvGrpSpPr/>
          <p:nvPr/>
        </p:nvGrpSpPr>
        <p:grpSpPr>
          <a:xfrm>
            <a:off x="3590050" y="3902985"/>
            <a:ext cx="297141" cy="264694"/>
            <a:chOff x="7370866" y="4268683"/>
            <a:chExt cx="781828" cy="688200"/>
          </a:xfrm>
        </p:grpSpPr>
        <p:sp>
          <p:nvSpPr>
            <p:cNvPr id="144" name="正方形/長方形 279">
              <a:extLst>
                <a:ext uri="{FF2B5EF4-FFF2-40B4-BE49-F238E27FC236}">
                  <a16:creationId xmlns:a16="http://schemas.microsoft.com/office/drawing/2014/main" id="{9FCA422A-1CEB-43FA-BC86-D89B60624734}"/>
                </a:ext>
              </a:extLst>
            </p:cNvPr>
            <p:cNvSpPr/>
            <p:nvPr/>
          </p:nvSpPr>
          <p:spPr>
            <a:xfrm>
              <a:off x="7370866" y="4268683"/>
              <a:ext cx="781828" cy="688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145" name="Rectangle 52">
              <a:extLst>
                <a:ext uri="{FF2B5EF4-FFF2-40B4-BE49-F238E27FC236}">
                  <a16:creationId xmlns:a16="http://schemas.microsoft.com/office/drawing/2014/main" id="{47F1D653-0F62-4BE7-87CB-FF35E971382A}"/>
                </a:ext>
              </a:extLst>
            </p:cNvPr>
            <p:cNvSpPr/>
            <p:nvPr/>
          </p:nvSpPr>
          <p:spPr>
            <a:xfrm>
              <a:off x="7584434" y="4431706"/>
              <a:ext cx="351876" cy="38080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>
                <a:latin typeface="Open Sans"/>
              </a:endParaRPr>
            </a:p>
          </p:txBody>
        </p:sp>
      </p:grpSp>
      <p:grpSp>
        <p:nvGrpSpPr>
          <p:cNvPr id="10" name="グループ化 276">
            <a:extLst>
              <a:ext uri="{FF2B5EF4-FFF2-40B4-BE49-F238E27FC236}">
                <a16:creationId xmlns:a16="http://schemas.microsoft.com/office/drawing/2014/main" id="{C048FA96-C775-4A25-BABF-58935D5C68E4}"/>
              </a:ext>
            </a:extLst>
          </p:cNvPr>
          <p:cNvGrpSpPr/>
          <p:nvPr/>
        </p:nvGrpSpPr>
        <p:grpSpPr>
          <a:xfrm>
            <a:off x="3548459" y="5051780"/>
            <a:ext cx="297141" cy="375950"/>
            <a:chOff x="7370866" y="4091272"/>
            <a:chExt cx="781828" cy="977467"/>
          </a:xfrm>
        </p:grpSpPr>
        <p:sp>
          <p:nvSpPr>
            <p:cNvPr id="140" name="正方形/長方形 239">
              <a:extLst>
                <a:ext uri="{FF2B5EF4-FFF2-40B4-BE49-F238E27FC236}">
                  <a16:creationId xmlns:a16="http://schemas.microsoft.com/office/drawing/2014/main" id="{70C118EA-08AC-4ABE-B3AD-4C2D2C98EFEA}"/>
                </a:ext>
              </a:extLst>
            </p:cNvPr>
            <p:cNvSpPr/>
            <p:nvPr/>
          </p:nvSpPr>
          <p:spPr>
            <a:xfrm>
              <a:off x="7370866" y="4268683"/>
              <a:ext cx="781828" cy="688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141" name="Rectangle 52">
              <a:extLst>
                <a:ext uri="{FF2B5EF4-FFF2-40B4-BE49-F238E27FC236}">
                  <a16:creationId xmlns:a16="http://schemas.microsoft.com/office/drawing/2014/main" id="{5D2FC8E5-6486-41D0-91B4-8740B28C9778}"/>
                </a:ext>
              </a:extLst>
            </p:cNvPr>
            <p:cNvSpPr/>
            <p:nvPr/>
          </p:nvSpPr>
          <p:spPr>
            <a:xfrm>
              <a:off x="7584434" y="4431706"/>
              <a:ext cx="351876" cy="380806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2400">
                <a:latin typeface="Open Sans"/>
              </a:endParaRPr>
            </a:p>
          </p:txBody>
        </p:sp>
        <p:sp>
          <p:nvSpPr>
            <p:cNvPr id="142" name="正方形/長方形 229">
              <a:extLst>
                <a:ext uri="{FF2B5EF4-FFF2-40B4-BE49-F238E27FC236}">
                  <a16:creationId xmlns:a16="http://schemas.microsoft.com/office/drawing/2014/main" id="{45CB3DDE-AB24-46D8-B47D-6944DC527AE1}"/>
                </a:ext>
              </a:extLst>
            </p:cNvPr>
            <p:cNvSpPr/>
            <p:nvPr/>
          </p:nvSpPr>
          <p:spPr>
            <a:xfrm>
              <a:off x="7373294" y="4961574"/>
              <a:ext cx="779400" cy="10716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  <p:sp>
          <p:nvSpPr>
            <p:cNvPr id="143" name="正方形/長方形 238">
              <a:extLst>
                <a:ext uri="{FF2B5EF4-FFF2-40B4-BE49-F238E27FC236}">
                  <a16:creationId xmlns:a16="http://schemas.microsoft.com/office/drawing/2014/main" id="{18746EA5-3ADD-4886-AFF8-DFE866538109}"/>
                </a:ext>
              </a:extLst>
            </p:cNvPr>
            <p:cNvSpPr/>
            <p:nvPr/>
          </p:nvSpPr>
          <p:spPr>
            <a:xfrm>
              <a:off x="7520188" y="4091272"/>
              <a:ext cx="487280" cy="18349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</p:grpSp>
      <p:sp>
        <p:nvSpPr>
          <p:cNvPr id="11" name="Google Shape;2112;p86">
            <a:extLst>
              <a:ext uri="{FF2B5EF4-FFF2-40B4-BE49-F238E27FC236}">
                <a16:creationId xmlns:a16="http://schemas.microsoft.com/office/drawing/2014/main" id="{8F58880D-D010-4DF3-9EB4-667640A68A18}"/>
              </a:ext>
            </a:extLst>
          </p:cNvPr>
          <p:cNvSpPr txBox="1"/>
          <p:nvPr/>
        </p:nvSpPr>
        <p:spPr>
          <a:xfrm>
            <a:off x="2987208" y="3783263"/>
            <a:ext cx="846176" cy="36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1" dirty="0">
                <a:latin typeface="Open Sans"/>
              </a:rPr>
              <a:t>UV/VIS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1" dirty="0">
                <a:latin typeface="Open Sans"/>
              </a:rPr>
              <a:t>cell</a:t>
            </a:r>
            <a:endParaRPr sz="1000" b="1" dirty="0">
              <a:latin typeface="Open Sans"/>
            </a:endParaRPr>
          </a:p>
        </p:txBody>
      </p:sp>
      <p:sp>
        <p:nvSpPr>
          <p:cNvPr id="12" name="Google Shape;2112;p86">
            <a:extLst>
              <a:ext uri="{FF2B5EF4-FFF2-40B4-BE49-F238E27FC236}">
                <a16:creationId xmlns:a16="http://schemas.microsoft.com/office/drawing/2014/main" id="{EFD34B3E-899C-4F39-A07B-C68BE70AE89A}"/>
              </a:ext>
            </a:extLst>
          </p:cNvPr>
          <p:cNvSpPr txBox="1"/>
          <p:nvPr/>
        </p:nvSpPr>
        <p:spPr>
          <a:xfrm>
            <a:off x="6656454" y="2694807"/>
            <a:ext cx="1066248" cy="58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PL lifetime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cell</a:t>
            </a:r>
            <a:endParaRPr sz="1000" b="1" dirty="0">
              <a:latin typeface="Open Sans"/>
            </a:endParaRPr>
          </a:p>
        </p:txBody>
      </p:sp>
      <p:sp>
        <p:nvSpPr>
          <p:cNvPr id="13" name="Rectangle 132">
            <a:extLst>
              <a:ext uri="{FF2B5EF4-FFF2-40B4-BE49-F238E27FC236}">
                <a16:creationId xmlns:a16="http://schemas.microsoft.com/office/drawing/2014/main" id="{B3B9AE61-1E34-401D-BFF9-51F111502AA8}"/>
              </a:ext>
            </a:extLst>
          </p:cNvPr>
          <p:cNvSpPr/>
          <p:nvPr/>
        </p:nvSpPr>
        <p:spPr>
          <a:xfrm>
            <a:off x="5021315" y="3917412"/>
            <a:ext cx="543788" cy="96851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>
              <a:latin typeface="Open Sans"/>
            </a:endParaRPr>
          </a:p>
        </p:txBody>
      </p:sp>
      <p:grpSp>
        <p:nvGrpSpPr>
          <p:cNvPr id="14" name="Group 133">
            <a:extLst>
              <a:ext uri="{FF2B5EF4-FFF2-40B4-BE49-F238E27FC236}">
                <a16:creationId xmlns:a16="http://schemas.microsoft.com/office/drawing/2014/main" id="{85CF66FD-46E0-43A0-B4EE-879C85456E9D}"/>
              </a:ext>
            </a:extLst>
          </p:cNvPr>
          <p:cNvGrpSpPr/>
          <p:nvPr/>
        </p:nvGrpSpPr>
        <p:grpSpPr>
          <a:xfrm>
            <a:off x="5128115" y="4031852"/>
            <a:ext cx="330189" cy="737455"/>
            <a:chOff x="7784931" y="3866218"/>
            <a:chExt cx="258726" cy="570996"/>
          </a:xfrm>
        </p:grpSpPr>
        <p:sp>
          <p:nvSpPr>
            <p:cNvPr id="129" name="Rectangle 134">
              <a:extLst>
                <a:ext uri="{FF2B5EF4-FFF2-40B4-BE49-F238E27FC236}">
                  <a16:creationId xmlns:a16="http://schemas.microsoft.com/office/drawing/2014/main" id="{509A8EDE-58F5-4413-AADD-F438EA521560}"/>
                </a:ext>
              </a:extLst>
            </p:cNvPr>
            <p:cNvSpPr/>
            <p:nvPr/>
          </p:nvSpPr>
          <p:spPr>
            <a:xfrm>
              <a:off x="7882784" y="4084519"/>
              <a:ext cx="63021" cy="3526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2400">
                <a:latin typeface="Open Sans"/>
              </a:endParaRPr>
            </a:p>
          </p:txBody>
        </p:sp>
        <p:grpSp>
          <p:nvGrpSpPr>
            <p:cNvPr id="130" name="Group 135">
              <a:extLst>
                <a:ext uri="{FF2B5EF4-FFF2-40B4-BE49-F238E27FC236}">
                  <a16:creationId xmlns:a16="http://schemas.microsoft.com/office/drawing/2014/main" id="{F919D533-69E7-471F-8764-83248C2A130C}"/>
                </a:ext>
              </a:extLst>
            </p:cNvPr>
            <p:cNvGrpSpPr/>
            <p:nvPr/>
          </p:nvGrpSpPr>
          <p:grpSpPr>
            <a:xfrm>
              <a:off x="7784931" y="3866218"/>
              <a:ext cx="258726" cy="258726"/>
              <a:chOff x="9467363" y="2185294"/>
              <a:chExt cx="555521" cy="555521"/>
            </a:xfrm>
          </p:grpSpPr>
          <p:sp>
            <p:nvSpPr>
              <p:cNvPr id="131" name="Oval 136">
                <a:extLst>
                  <a:ext uri="{FF2B5EF4-FFF2-40B4-BE49-F238E27FC236}">
                    <a16:creationId xmlns:a16="http://schemas.microsoft.com/office/drawing/2014/main" id="{0F213DE0-2957-4028-AFCC-C1D3F366995A}"/>
                  </a:ext>
                </a:extLst>
              </p:cNvPr>
              <p:cNvSpPr/>
              <p:nvPr/>
            </p:nvSpPr>
            <p:spPr>
              <a:xfrm>
                <a:off x="9467363" y="2185294"/>
                <a:ext cx="555521" cy="555521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CA" sz="2400" dirty="0">
                  <a:latin typeface="Open Sans"/>
                </a:endParaRPr>
              </a:p>
            </p:txBody>
          </p:sp>
          <p:sp>
            <p:nvSpPr>
              <p:cNvPr id="132" name="Oval 137">
                <a:extLst>
                  <a:ext uri="{FF2B5EF4-FFF2-40B4-BE49-F238E27FC236}">
                    <a16:creationId xmlns:a16="http://schemas.microsoft.com/office/drawing/2014/main" id="{B0476E29-A7BE-4DD0-BEAB-B11A3F388069}"/>
                  </a:ext>
                </a:extLst>
              </p:cNvPr>
              <p:cNvSpPr/>
              <p:nvPr/>
            </p:nvSpPr>
            <p:spPr>
              <a:xfrm>
                <a:off x="9625808" y="2224074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>
                  <a:latin typeface="Open Sans"/>
                </a:endParaRPr>
              </a:p>
            </p:txBody>
          </p:sp>
          <p:sp>
            <p:nvSpPr>
              <p:cNvPr id="133" name="Oval 138">
                <a:extLst>
                  <a:ext uri="{FF2B5EF4-FFF2-40B4-BE49-F238E27FC236}">
                    <a16:creationId xmlns:a16="http://schemas.microsoft.com/office/drawing/2014/main" id="{F66A8D8D-1B05-4979-BE6B-9EEEB11D7714}"/>
                  </a:ext>
                </a:extLst>
              </p:cNvPr>
              <p:cNvSpPr/>
              <p:nvPr/>
            </p:nvSpPr>
            <p:spPr>
              <a:xfrm>
                <a:off x="9795439" y="2221646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>
                  <a:latin typeface="Open Sans"/>
                </a:endParaRPr>
              </a:p>
            </p:txBody>
          </p:sp>
          <p:sp>
            <p:nvSpPr>
              <p:cNvPr id="134" name="Oval 139">
                <a:extLst>
                  <a:ext uri="{FF2B5EF4-FFF2-40B4-BE49-F238E27FC236}">
                    <a16:creationId xmlns:a16="http://schemas.microsoft.com/office/drawing/2014/main" id="{F778A695-7605-4742-AC1C-2B2A7F29243E}"/>
                  </a:ext>
                </a:extLst>
              </p:cNvPr>
              <p:cNvSpPr/>
              <p:nvPr/>
            </p:nvSpPr>
            <p:spPr>
              <a:xfrm>
                <a:off x="9625808" y="2637478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>
                  <a:latin typeface="Open Sans"/>
                </a:endParaRPr>
              </a:p>
            </p:txBody>
          </p:sp>
          <p:sp>
            <p:nvSpPr>
              <p:cNvPr id="135" name="Oval 140">
                <a:extLst>
                  <a:ext uri="{FF2B5EF4-FFF2-40B4-BE49-F238E27FC236}">
                    <a16:creationId xmlns:a16="http://schemas.microsoft.com/office/drawing/2014/main" id="{0A7FEC99-46E7-4830-BEA6-E88C65EA702D}"/>
                  </a:ext>
                </a:extLst>
              </p:cNvPr>
              <p:cNvSpPr/>
              <p:nvPr/>
            </p:nvSpPr>
            <p:spPr>
              <a:xfrm>
                <a:off x="9922177" y="2513420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>
                  <a:latin typeface="Open Sans"/>
                </a:endParaRPr>
              </a:p>
            </p:txBody>
          </p:sp>
          <p:sp>
            <p:nvSpPr>
              <p:cNvPr id="136" name="Oval 141">
                <a:extLst>
                  <a:ext uri="{FF2B5EF4-FFF2-40B4-BE49-F238E27FC236}">
                    <a16:creationId xmlns:a16="http://schemas.microsoft.com/office/drawing/2014/main" id="{A455F474-1221-4597-940F-D77B0462E045}"/>
                  </a:ext>
                </a:extLst>
              </p:cNvPr>
              <p:cNvSpPr/>
              <p:nvPr/>
            </p:nvSpPr>
            <p:spPr>
              <a:xfrm>
                <a:off x="9914608" y="2341788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>
                  <a:latin typeface="Open Sans"/>
                </a:endParaRPr>
              </a:p>
            </p:txBody>
          </p:sp>
          <p:sp>
            <p:nvSpPr>
              <p:cNvPr id="137" name="Oval 142">
                <a:extLst>
                  <a:ext uri="{FF2B5EF4-FFF2-40B4-BE49-F238E27FC236}">
                    <a16:creationId xmlns:a16="http://schemas.microsoft.com/office/drawing/2014/main" id="{F0C30DBB-396F-4572-BADD-97B608DDD357}"/>
                  </a:ext>
                </a:extLst>
              </p:cNvPr>
              <p:cNvSpPr/>
              <p:nvPr/>
            </p:nvSpPr>
            <p:spPr>
              <a:xfrm>
                <a:off x="9505259" y="2514265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>
                  <a:latin typeface="Open Sans"/>
                </a:endParaRPr>
              </a:p>
            </p:txBody>
          </p:sp>
          <p:sp>
            <p:nvSpPr>
              <p:cNvPr id="138" name="Oval 143">
                <a:extLst>
                  <a:ext uri="{FF2B5EF4-FFF2-40B4-BE49-F238E27FC236}">
                    <a16:creationId xmlns:a16="http://schemas.microsoft.com/office/drawing/2014/main" id="{79E6D81F-DD13-4FFC-B7C4-8A2D7AC761AB}"/>
                  </a:ext>
                </a:extLst>
              </p:cNvPr>
              <p:cNvSpPr/>
              <p:nvPr/>
            </p:nvSpPr>
            <p:spPr>
              <a:xfrm>
                <a:off x="9505260" y="2348246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>
                  <a:latin typeface="Open Sans"/>
                </a:endParaRPr>
              </a:p>
            </p:txBody>
          </p:sp>
          <p:sp>
            <p:nvSpPr>
              <p:cNvPr id="139" name="Oval 144">
                <a:extLst>
                  <a:ext uri="{FF2B5EF4-FFF2-40B4-BE49-F238E27FC236}">
                    <a16:creationId xmlns:a16="http://schemas.microsoft.com/office/drawing/2014/main" id="{F57594B8-45D0-4F2B-A2A6-B9D1A1E9D58B}"/>
                  </a:ext>
                </a:extLst>
              </p:cNvPr>
              <p:cNvSpPr/>
              <p:nvPr/>
            </p:nvSpPr>
            <p:spPr>
              <a:xfrm>
                <a:off x="9798995" y="2633403"/>
                <a:ext cx="68631" cy="686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sz="2400">
                  <a:latin typeface="Open Sans"/>
                </a:endParaRPr>
              </a:p>
            </p:txBody>
          </p:sp>
        </p:grpSp>
      </p:grpSp>
      <p:sp>
        <p:nvSpPr>
          <p:cNvPr id="15" name="Rectangle 49">
            <a:extLst>
              <a:ext uri="{FF2B5EF4-FFF2-40B4-BE49-F238E27FC236}">
                <a16:creationId xmlns:a16="http://schemas.microsoft.com/office/drawing/2014/main" id="{4B878B38-559E-4F1E-AA3E-CAE2D10AB9C2}"/>
              </a:ext>
            </a:extLst>
          </p:cNvPr>
          <p:cNvSpPr/>
          <p:nvPr/>
        </p:nvSpPr>
        <p:spPr>
          <a:xfrm>
            <a:off x="4749160" y="4624282"/>
            <a:ext cx="105640" cy="270789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2400">
              <a:latin typeface="Open Sans"/>
            </a:endParaRPr>
          </a:p>
        </p:txBody>
      </p:sp>
      <p:cxnSp>
        <p:nvCxnSpPr>
          <p:cNvPr id="16" name="Straight Arrow Connector 50">
            <a:extLst>
              <a:ext uri="{FF2B5EF4-FFF2-40B4-BE49-F238E27FC236}">
                <a16:creationId xmlns:a16="http://schemas.microsoft.com/office/drawing/2014/main" id="{7E50E55A-569B-443E-AC83-7528EEAFCA04}"/>
              </a:ext>
            </a:extLst>
          </p:cNvPr>
          <p:cNvCxnSpPr>
            <a:cxnSpLocks/>
          </p:cNvCxnSpPr>
          <p:nvPr/>
        </p:nvCxnSpPr>
        <p:spPr>
          <a:xfrm>
            <a:off x="4801981" y="4325648"/>
            <a:ext cx="0" cy="294966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55">
            <a:extLst>
              <a:ext uri="{FF2B5EF4-FFF2-40B4-BE49-F238E27FC236}">
                <a16:creationId xmlns:a16="http://schemas.microsoft.com/office/drawing/2014/main" id="{D6DC88D5-BD5E-4A5E-A143-5BC4BCC9AF1D}"/>
              </a:ext>
            </a:extLst>
          </p:cNvPr>
          <p:cNvSpPr/>
          <p:nvPr/>
        </p:nvSpPr>
        <p:spPr>
          <a:xfrm>
            <a:off x="4700311" y="3479778"/>
            <a:ext cx="253681" cy="393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2400">
              <a:latin typeface="Open Sans"/>
            </a:endParaRPr>
          </a:p>
        </p:txBody>
      </p:sp>
      <p:cxnSp>
        <p:nvCxnSpPr>
          <p:cNvPr id="18" name="Straight Arrow Connector 59">
            <a:extLst>
              <a:ext uri="{FF2B5EF4-FFF2-40B4-BE49-F238E27FC236}">
                <a16:creationId xmlns:a16="http://schemas.microsoft.com/office/drawing/2014/main" id="{9B68BFA6-91FD-424F-B689-1DA221CE4C99}"/>
              </a:ext>
            </a:extLst>
          </p:cNvPr>
          <p:cNvCxnSpPr>
            <a:cxnSpLocks/>
          </p:cNvCxnSpPr>
          <p:nvPr/>
        </p:nvCxnSpPr>
        <p:spPr>
          <a:xfrm flipH="1">
            <a:off x="4365222" y="3106251"/>
            <a:ext cx="1320055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112;p86">
            <a:extLst>
              <a:ext uri="{FF2B5EF4-FFF2-40B4-BE49-F238E27FC236}">
                <a16:creationId xmlns:a16="http://schemas.microsoft.com/office/drawing/2014/main" id="{26A84DC9-1F77-4CBC-AB1C-65728994CEA7}"/>
              </a:ext>
            </a:extLst>
          </p:cNvPr>
          <p:cNvSpPr txBox="1"/>
          <p:nvPr/>
        </p:nvSpPr>
        <p:spPr>
          <a:xfrm>
            <a:off x="4536948" y="3223118"/>
            <a:ext cx="896898" cy="39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Solvent</a:t>
            </a:r>
            <a:endParaRPr sz="1000" b="1" dirty="0">
              <a:latin typeface="Open Sans"/>
            </a:endParaRPr>
          </a:p>
        </p:txBody>
      </p:sp>
      <p:sp>
        <p:nvSpPr>
          <p:cNvPr id="21" name="Google Shape;2112;p86">
            <a:extLst>
              <a:ext uri="{FF2B5EF4-FFF2-40B4-BE49-F238E27FC236}">
                <a16:creationId xmlns:a16="http://schemas.microsoft.com/office/drawing/2014/main" id="{65DF6E24-0F80-4234-B15B-B2292FB4FA01}"/>
              </a:ext>
            </a:extLst>
          </p:cNvPr>
          <p:cNvSpPr txBox="1"/>
          <p:nvPr/>
        </p:nvSpPr>
        <p:spPr>
          <a:xfrm>
            <a:off x="4934862" y="3622401"/>
            <a:ext cx="1391819" cy="39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Syringe pump</a:t>
            </a:r>
            <a:endParaRPr sz="1000" b="1" dirty="0">
              <a:latin typeface="Open Sans"/>
            </a:endParaRPr>
          </a:p>
        </p:txBody>
      </p:sp>
      <p:sp>
        <p:nvSpPr>
          <p:cNvPr id="22" name="Google Shape;2112;p86">
            <a:extLst>
              <a:ext uri="{FF2B5EF4-FFF2-40B4-BE49-F238E27FC236}">
                <a16:creationId xmlns:a16="http://schemas.microsoft.com/office/drawing/2014/main" id="{DF62EAEE-81A9-4ABF-A4D3-F4FFF2F55737}"/>
              </a:ext>
            </a:extLst>
          </p:cNvPr>
          <p:cNvSpPr txBox="1"/>
          <p:nvPr/>
        </p:nvSpPr>
        <p:spPr>
          <a:xfrm>
            <a:off x="4557440" y="4852302"/>
            <a:ext cx="1241788" cy="588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Dilution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vial</a:t>
            </a:r>
            <a:endParaRPr sz="1000" b="1" dirty="0">
              <a:latin typeface="Open Sans"/>
            </a:endParaRPr>
          </a:p>
        </p:txBody>
      </p:sp>
      <p:sp>
        <p:nvSpPr>
          <p:cNvPr id="23" name="Rectangle 65">
            <a:extLst>
              <a:ext uri="{FF2B5EF4-FFF2-40B4-BE49-F238E27FC236}">
                <a16:creationId xmlns:a16="http://schemas.microsoft.com/office/drawing/2014/main" id="{F6AB74C4-DDCA-4FB0-BFFC-A3C59465528F}"/>
              </a:ext>
            </a:extLst>
          </p:cNvPr>
          <p:cNvSpPr/>
          <p:nvPr/>
        </p:nvSpPr>
        <p:spPr>
          <a:xfrm>
            <a:off x="4128581" y="3001476"/>
            <a:ext cx="253681" cy="393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2400">
              <a:latin typeface="Open Sans"/>
            </a:endParaRPr>
          </a:p>
        </p:txBody>
      </p:sp>
      <p:cxnSp>
        <p:nvCxnSpPr>
          <p:cNvPr id="24" name="Straight Arrow Connector 67">
            <a:extLst>
              <a:ext uri="{FF2B5EF4-FFF2-40B4-BE49-F238E27FC236}">
                <a16:creationId xmlns:a16="http://schemas.microsoft.com/office/drawing/2014/main" id="{247F3538-0042-4822-B556-553C8FB5F591}"/>
              </a:ext>
            </a:extLst>
          </p:cNvPr>
          <p:cNvCxnSpPr>
            <a:cxnSpLocks/>
          </p:cNvCxnSpPr>
          <p:nvPr/>
        </p:nvCxnSpPr>
        <p:spPr>
          <a:xfrm flipV="1">
            <a:off x="4311783" y="3394675"/>
            <a:ext cx="0" cy="1909478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oogle Shape;2112;p86">
            <a:extLst>
              <a:ext uri="{FF2B5EF4-FFF2-40B4-BE49-F238E27FC236}">
                <a16:creationId xmlns:a16="http://schemas.microsoft.com/office/drawing/2014/main" id="{B96732CE-AC78-4A90-88A5-76CB5E7016F0}"/>
              </a:ext>
            </a:extLst>
          </p:cNvPr>
          <p:cNvSpPr txBox="1"/>
          <p:nvPr/>
        </p:nvSpPr>
        <p:spPr>
          <a:xfrm>
            <a:off x="3990141" y="2741223"/>
            <a:ext cx="790724" cy="39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Waste</a:t>
            </a:r>
            <a:endParaRPr sz="1000" b="1" dirty="0">
              <a:latin typeface="Open Sans"/>
            </a:endParaRPr>
          </a:p>
        </p:txBody>
      </p:sp>
      <p:cxnSp>
        <p:nvCxnSpPr>
          <p:cNvPr id="26" name="Straight Arrow Connector 69">
            <a:extLst>
              <a:ext uri="{FF2B5EF4-FFF2-40B4-BE49-F238E27FC236}">
                <a16:creationId xmlns:a16="http://schemas.microsoft.com/office/drawing/2014/main" id="{6BC72311-6C9F-4EFF-B5B7-1472FF9A06F4}"/>
              </a:ext>
            </a:extLst>
          </p:cNvPr>
          <p:cNvCxnSpPr>
            <a:cxnSpLocks/>
          </p:cNvCxnSpPr>
          <p:nvPr/>
        </p:nvCxnSpPr>
        <p:spPr>
          <a:xfrm flipH="1">
            <a:off x="5354042" y="4322035"/>
            <a:ext cx="983723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9">
            <a:extLst>
              <a:ext uri="{FF2B5EF4-FFF2-40B4-BE49-F238E27FC236}">
                <a16:creationId xmlns:a16="http://schemas.microsoft.com/office/drawing/2014/main" id="{527E77CC-CAC6-4531-9640-AFD79B4CB65C}"/>
              </a:ext>
            </a:extLst>
          </p:cNvPr>
          <p:cNvCxnSpPr>
            <a:cxnSpLocks/>
          </p:cNvCxnSpPr>
          <p:nvPr/>
        </p:nvCxnSpPr>
        <p:spPr>
          <a:xfrm>
            <a:off x="4800359" y="4325483"/>
            <a:ext cx="45045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86">
            <a:extLst>
              <a:ext uri="{FF2B5EF4-FFF2-40B4-BE49-F238E27FC236}">
                <a16:creationId xmlns:a16="http://schemas.microsoft.com/office/drawing/2014/main" id="{6F7E09FF-2C23-4991-ABDF-170D64175A98}"/>
              </a:ext>
            </a:extLst>
          </p:cNvPr>
          <p:cNvCxnSpPr>
            <a:cxnSpLocks/>
          </p:cNvCxnSpPr>
          <p:nvPr/>
        </p:nvCxnSpPr>
        <p:spPr>
          <a:xfrm flipH="1">
            <a:off x="3766911" y="5221105"/>
            <a:ext cx="675160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89">
            <a:extLst>
              <a:ext uri="{FF2B5EF4-FFF2-40B4-BE49-F238E27FC236}">
                <a16:creationId xmlns:a16="http://schemas.microsoft.com/office/drawing/2014/main" id="{424972F6-86A4-4FEE-8F56-A8CF296268B1}"/>
              </a:ext>
            </a:extLst>
          </p:cNvPr>
          <p:cNvCxnSpPr>
            <a:cxnSpLocks/>
          </p:cNvCxnSpPr>
          <p:nvPr/>
        </p:nvCxnSpPr>
        <p:spPr>
          <a:xfrm>
            <a:off x="4440640" y="4147513"/>
            <a:ext cx="728964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91">
            <a:extLst>
              <a:ext uri="{FF2B5EF4-FFF2-40B4-BE49-F238E27FC236}">
                <a16:creationId xmlns:a16="http://schemas.microsoft.com/office/drawing/2014/main" id="{128AF94C-8CC6-471E-A137-7458541768A9}"/>
              </a:ext>
            </a:extLst>
          </p:cNvPr>
          <p:cNvCxnSpPr>
            <a:cxnSpLocks/>
          </p:cNvCxnSpPr>
          <p:nvPr/>
        </p:nvCxnSpPr>
        <p:spPr>
          <a:xfrm>
            <a:off x="4442071" y="4147513"/>
            <a:ext cx="0" cy="10735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96">
            <a:extLst>
              <a:ext uri="{FF2B5EF4-FFF2-40B4-BE49-F238E27FC236}">
                <a16:creationId xmlns:a16="http://schemas.microsoft.com/office/drawing/2014/main" id="{47F91189-9D71-4450-961F-68D309FA43F2}"/>
              </a:ext>
            </a:extLst>
          </p:cNvPr>
          <p:cNvCxnSpPr>
            <a:cxnSpLocks/>
          </p:cNvCxnSpPr>
          <p:nvPr/>
        </p:nvCxnSpPr>
        <p:spPr>
          <a:xfrm>
            <a:off x="3766911" y="5304152"/>
            <a:ext cx="54487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2112;p86">
            <a:extLst>
              <a:ext uri="{FF2B5EF4-FFF2-40B4-BE49-F238E27FC236}">
                <a16:creationId xmlns:a16="http://schemas.microsoft.com/office/drawing/2014/main" id="{3B11C4C8-2986-4DBE-9A6D-AC65D96CFF12}"/>
              </a:ext>
            </a:extLst>
          </p:cNvPr>
          <p:cNvSpPr txBox="1"/>
          <p:nvPr/>
        </p:nvSpPr>
        <p:spPr>
          <a:xfrm>
            <a:off x="2986993" y="4750488"/>
            <a:ext cx="675160" cy="36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PL cell</a:t>
            </a:r>
            <a:endParaRPr sz="1000" b="1" dirty="0">
              <a:latin typeface="Open Sans"/>
            </a:endParaRPr>
          </a:p>
        </p:txBody>
      </p:sp>
      <p:sp>
        <p:nvSpPr>
          <p:cNvPr id="35" name="楕円 240">
            <a:extLst>
              <a:ext uri="{FF2B5EF4-FFF2-40B4-BE49-F238E27FC236}">
                <a16:creationId xmlns:a16="http://schemas.microsoft.com/office/drawing/2014/main" id="{C6B8292F-42EF-48F5-8C3E-E00AE45E25CD}"/>
              </a:ext>
            </a:extLst>
          </p:cNvPr>
          <p:cNvSpPr/>
          <p:nvPr/>
        </p:nvSpPr>
        <p:spPr>
          <a:xfrm rot="5400000">
            <a:off x="3236419" y="5206357"/>
            <a:ext cx="264879" cy="1015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36" name="楕円 241">
            <a:extLst>
              <a:ext uri="{FF2B5EF4-FFF2-40B4-BE49-F238E27FC236}">
                <a16:creationId xmlns:a16="http://schemas.microsoft.com/office/drawing/2014/main" id="{C6114D67-FCFA-4585-A00D-40A857972246}"/>
              </a:ext>
            </a:extLst>
          </p:cNvPr>
          <p:cNvSpPr/>
          <p:nvPr/>
        </p:nvSpPr>
        <p:spPr>
          <a:xfrm rot="5400000">
            <a:off x="3007571" y="5203202"/>
            <a:ext cx="264879" cy="1015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37" name="二等辺三角形 242">
            <a:extLst>
              <a:ext uri="{FF2B5EF4-FFF2-40B4-BE49-F238E27FC236}">
                <a16:creationId xmlns:a16="http://schemas.microsoft.com/office/drawing/2014/main" id="{1CEE825D-1FCD-443E-A93E-98FE76932D4E}"/>
              </a:ext>
            </a:extLst>
          </p:cNvPr>
          <p:cNvSpPr/>
          <p:nvPr/>
        </p:nvSpPr>
        <p:spPr>
          <a:xfrm rot="5400000">
            <a:off x="3438128" y="5103887"/>
            <a:ext cx="192771" cy="316688"/>
          </a:xfrm>
          <a:prstGeom prst="triangle">
            <a:avLst>
              <a:gd name="adj" fmla="val 47906"/>
            </a:avLst>
          </a:prstGeom>
          <a:solidFill>
            <a:srgbClr val="15FF0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38" name="二等辺三角形 243">
            <a:extLst>
              <a:ext uri="{FF2B5EF4-FFF2-40B4-BE49-F238E27FC236}">
                <a16:creationId xmlns:a16="http://schemas.microsoft.com/office/drawing/2014/main" id="{6F5F4208-4111-4C7D-AB9A-1B63834BA62C}"/>
              </a:ext>
            </a:extLst>
          </p:cNvPr>
          <p:cNvSpPr/>
          <p:nvPr/>
        </p:nvSpPr>
        <p:spPr>
          <a:xfrm rot="16200000">
            <a:off x="2894314" y="5098628"/>
            <a:ext cx="192771" cy="316688"/>
          </a:xfrm>
          <a:prstGeom prst="triangle">
            <a:avLst>
              <a:gd name="adj" fmla="val 47906"/>
            </a:avLst>
          </a:prstGeom>
          <a:solidFill>
            <a:srgbClr val="15FF0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39" name="正方形/長方形 244">
            <a:extLst>
              <a:ext uri="{FF2B5EF4-FFF2-40B4-BE49-F238E27FC236}">
                <a16:creationId xmlns:a16="http://schemas.microsoft.com/office/drawing/2014/main" id="{C604325B-60B8-43F5-ABB6-6972A78F8A1E}"/>
              </a:ext>
            </a:extLst>
          </p:cNvPr>
          <p:cNvSpPr/>
          <p:nvPr/>
        </p:nvSpPr>
        <p:spPr>
          <a:xfrm>
            <a:off x="3149044" y="5165846"/>
            <a:ext cx="256898" cy="187495"/>
          </a:xfrm>
          <a:prstGeom prst="rect">
            <a:avLst/>
          </a:prstGeom>
          <a:solidFill>
            <a:srgbClr val="15FF0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cxnSp>
        <p:nvCxnSpPr>
          <p:cNvPr id="40" name="Straight Arrow Connector 90">
            <a:extLst>
              <a:ext uri="{FF2B5EF4-FFF2-40B4-BE49-F238E27FC236}">
                <a16:creationId xmlns:a16="http://schemas.microsoft.com/office/drawing/2014/main" id="{02CF3C25-A97B-4923-947C-A18B6C73DAB1}"/>
              </a:ext>
            </a:extLst>
          </p:cNvPr>
          <p:cNvCxnSpPr>
            <a:cxnSpLocks/>
          </p:cNvCxnSpPr>
          <p:nvPr/>
        </p:nvCxnSpPr>
        <p:spPr>
          <a:xfrm>
            <a:off x="3804953" y="4067666"/>
            <a:ext cx="1425497" cy="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96">
            <a:extLst>
              <a:ext uri="{FF2B5EF4-FFF2-40B4-BE49-F238E27FC236}">
                <a16:creationId xmlns:a16="http://schemas.microsoft.com/office/drawing/2014/main" id="{2B456DB5-D173-4EA4-A66E-481941F7DA9C}"/>
              </a:ext>
            </a:extLst>
          </p:cNvPr>
          <p:cNvCxnSpPr>
            <a:cxnSpLocks/>
          </p:cNvCxnSpPr>
          <p:nvPr/>
        </p:nvCxnSpPr>
        <p:spPr>
          <a:xfrm>
            <a:off x="3804953" y="3993593"/>
            <a:ext cx="4066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67">
            <a:extLst>
              <a:ext uri="{FF2B5EF4-FFF2-40B4-BE49-F238E27FC236}">
                <a16:creationId xmlns:a16="http://schemas.microsoft.com/office/drawing/2014/main" id="{700F1E4A-2C76-4CB9-B21D-35D2CC29E84A}"/>
              </a:ext>
            </a:extLst>
          </p:cNvPr>
          <p:cNvCxnSpPr>
            <a:cxnSpLocks/>
          </p:cNvCxnSpPr>
          <p:nvPr/>
        </p:nvCxnSpPr>
        <p:spPr>
          <a:xfrm flipV="1">
            <a:off x="4217944" y="3394676"/>
            <a:ext cx="0" cy="598917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67">
            <a:extLst>
              <a:ext uri="{FF2B5EF4-FFF2-40B4-BE49-F238E27FC236}">
                <a16:creationId xmlns:a16="http://schemas.microsoft.com/office/drawing/2014/main" id="{0F5ADACB-C27F-4553-A1E7-AE669C3D5387}"/>
              </a:ext>
            </a:extLst>
          </p:cNvPr>
          <p:cNvCxnSpPr>
            <a:cxnSpLocks/>
          </p:cNvCxnSpPr>
          <p:nvPr/>
        </p:nvCxnSpPr>
        <p:spPr>
          <a:xfrm flipH="1">
            <a:off x="4382263" y="3251108"/>
            <a:ext cx="2561548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楕円 228">
            <a:extLst>
              <a:ext uri="{FF2B5EF4-FFF2-40B4-BE49-F238E27FC236}">
                <a16:creationId xmlns:a16="http://schemas.microsoft.com/office/drawing/2014/main" id="{F8900D44-F63A-4113-96D1-448D08935ECE}"/>
              </a:ext>
            </a:extLst>
          </p:cNvPr>
          <p:cNvSpPr/>
          <p:nvPr/>
        </p:nvSpPr>
        <p:spPr>
          <a:xfrm>
            <a:off x="3587244" y="5476601"/>
            <a:ext cx="205393" cy="806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45" name="二等辺三角形 267">
            <a:extLst>
              <a:ext uri="{FF2B5EF4-FFF2-40B4-BE49-F238E27FC236}">
                <a16:creationId xmlns:a16="http://schemas.microsoft.com/office/drawing/2014/main" id="{B2056202-ADD3-4C3A-979E-535DD27B74ED}"/>
              </a:ext>
            </a:extLst>
          </p:cNvPr>
          <p:cNvSpPr/>
          <p:nvPr/>
        </p:nvSpPr>
        <p:spPr>
          <a:xfrm rot="10800000">
            <a:off x="3620743" y="5523212"/>
            <a:ext cx="149478" cy="251493"/>
          </a:xfrm>
          <a:prstGeom prst="triangle">
            <a:avLst>
              <a:gd name="adj" fmla="val 47906"/>
            </a:avLst>
          </a:prstGeom>
          <a:solidFill>
            <a:srgbClr val="000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46" name="フリーフォーム: 図形 274">
            <a:extLst>
              <a:ext uri="{FF2B5EF4-FFF2-40B4-BE49-F238E27FC236}">
                <a16:creationId xmlns:a16="http://schemas.microsoft.com/office/drawing/2014/main" id="{DDF5B9E7-59ED-4FE5-9A1B-F144C2525DC2}"/>
              </a:ext>
            </a:extLst>
          </p:cNvPr>
          <p:cNvSpPr/>
          <p:nvPr/>
        </p:nvSpPr>
        <p:spPr>
          <a:xfrm flipH="1">
            <a:off x="3149044" y="5774705"/>
            <a:ext cx="548459" cy="140046"/>
          </a:xfrm>
          <a:custGeom>
            <a:avLst/>
            <a:gdLst>
              <a:gd name="connsiteX0" fmla="*/ 0 w 914400"/>
              <a:gd name="connsiteY0" fmla="*/ 0 h 772159"/>
              <a:gd name="connsiteX1" fmla="*/ 0 w 914400"/>
              <a:gd name="connsiteY1" fmla="*/ 647700 h 772159"/>
              <a:gd name="connsiteX2" fmla="*/ 0 w 914400"/>
              <a:gd name="connsiteY2" fmla="*/ 647700 h 772159"/>
              <a:gd name="connsiteX3" fmla="*/ 28575 w 914400"/>
              <a:gd name="connsiteY3" fmla="*/ 723900 h 772159"/>
              <a:gd name="connsiteX4" fmla="*/ 47625 w 914400"/>
              <a:gd name="connsiteY4" fmla="*/ 752475 h 772159"/>
              <a:gd name="connsiteX5" fmla="*/ 161925 w 914400"/>
              <a:gd name="connsiteY5" fmla="*/ 771525 h 772159"/>
              <a:gd name="connsiteX6" fmla="*/ 914400 w 914400"/>
              <a:gd name="connsiteY6" fmla="*/ 771525 h 77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772159">
                <a:moveTo>
                  <a:pt x="0" y="0"/>
                </a:moveTo>
                <a:lnTo>
                  <a:pt x="0" y="647700"/>
                </a:lnTo>
                <a:lnTo>
                  <a:pt x="0" y="647700"/>
                </a:lnTo>
                <a:cubicBezTo>
                  <a:pt x="9525" y="673100"/>
                  <a:pt x="17350" y="699204"/>
                  <a:pt x="28575" y="723900"/>
                </a:cubicBezTo>
                <a:cubicBezTo>
                  <a:pt x="33312" y="734322"/>
                  <a:pt x="37917" y="746408"/>
                  <a:pt x="47625" y="752475"/>
                </a:cubicBezTo>
                <a:cubicBezTo>
                  <a:pt x="87744" y="777549"/>
                  <a:pt x="117997" y="771525"/>
                  <a:pt x="161925" y="771525"/>
                </a:cubicBezTo>
                <a:lnTo>
                  <a:pt x="914400" y="771525"/>
                </a:ln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47" name="正方形/長方形 275">
            <a:extLst>
              <a:ext uri="{FF2B5EF4-FFF2-40B4-BE49-F238E27FC236}">
                <a16:creationId xmlns:a16="http://schemas.microsoft.com/office/drawing/2014/main" id="{75F6ACBF-7049-4DB7-BD7A-46504B98E2D2}"/>
              </a:ext>
            </a:extLst>
          </p:cNvPr>
          <p:cNvSpPr/>
          <p:nvPr/>
        </p:nvSpPr>
        <p:spPr>
          <a:xfrm>
            <a:off x="2631564" y="5776395"/>
            <a:ext cx="517479" cy="2648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/>
              <a:t>LED</a:t>
            </a:r>
            <a:endParaRPr kumimoji="1" lang="ja-JP" altLang="en-US" sz="1050" dirty="0"/>
          </a:p>
        </p:txBody>
      </p:sp>
      <p:sp>
        <p:nvSpPr>
          <p:cNvPr id="48" name="フリーフォーム: 図形 287">
            <a:extLst>
              <a:ext uri="{FF2B5EF4-FFF2-40B4-BE49-F238E27FC236}">
                <a16:creationId xmlns:a16="http://schemas.microsoft.com/office/drawing/2014/main" id="{53AC60C9-D96A-4C9B-B62E-0B068F3F4D92}"/>
              </a:ext>
            </a:extLst>
          </p:cNvPr>
          <p:cNvSpPr/>
          <p:nvPr/>
        </p:nvSpPr>
        <p:spPr>
          <a:xfrm rot="5400000" flipH="1">
            <a:off x="2195347" y="4601148"/>
            <a:ext cx="1166583" cy="135845"/>
          </a:xfrm>
          <a:custGeom>
            <a:avLst/>
            <a:gdLst>
              <a:gd name="connsiteX0" fmla="*/ 0 w 914400"/>
              <a:gd name="connsiteY0" fmla="*/ 0 h 772159"/>
              <a:gd name="connsiteX1" fmla="*/ 0 w 914400"/>
              <a:gd name="connsiteY1" fmla="*/ 647700 h 772159"/>
              <a:gd name="connsiteX2" fmla="*/ 0 w 914400"/>
              <a:gd name="connsiteY2" fmla="*/ 647700 h 772159"/>
              <a:gd name="connsiteX3" fmla="*/ 28575 w 914400"/>
              <a:gd name="connsiteY3" fmla="*/ 723900 h 772159"/>
              <a:gd name="connsiteX4" fmla="*/ 47625 w 914400"/>
              <a:gd name="connsiteY4" fmla="*/ 752475 h 772159"/>
              <a:gd name="connsiteX5" fmla="*/ 161925 w 914400"/>
              <a:gd name="connsiteY5" fmla="*/ 771525 h 772159"/>
              <a:gd name="connsiteX6" fmla="*/ 914400 w 914400"/>
              <a:gd name="connsiteY6" fmla="*/ 771525 h 77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772159">
                <a:moveTo>
                  <a:pt x="0" y="0"/>
                </a:moveTo>
                <a:lnTo>
                  <a:pt x="0" y="647700"/>
                </a:lnTo>
                <a:lnTo>
                  <a:pt x="0" y="647700"/>
                </a:lnTo>
                <a:cubicBezTo>
                  <a:pt x="9525" y="673100"/>
                  <a:pt x="17350" y="699204"/>
                  <a:pt x="28575" y="723900"/>
                </a:cubicBezTo>
                <a:cubicBezTo>
                  <a:pt x="33312" y="734322"/>
                  <a:pt x="37917" y="746408"/>
                  <a:pt x="47625" y="752475"/>
                </a:cubicBezTo>
                <a:cubicBezTo>
                  <a:pt x="87744" y="777549"/>
                  <a:pt x="117997" y="771525"/>
                  <a:pt x="161925" y="771525"/>
                </a:cubicBezTo>
                <a:lnTo>
                  <a:pt x="914400" y="771525"/>
                </a:ln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49" name="正方形/長方形 288">
            <a:extLst>
              <a:ext uri="{FF2B5EF4-FFF2-40B4-BE49-F238E27FC236}">
                <a16:creationId xmlns:a16="http://schemas.microsoft.com/office/drawing/2014/main" id="{3DF43FE3-B734-413B-8DFA-E9907A1F07F2}"/>
              </a:ext>
            </a:extLst>
          </p:cNvPr>
          <p:cNvSpPr/>
          <p:nvPr/>
        </p:nvSpPr>
        <p:spPr>
          <a:xfrm>
            <a:off x="2492728" y="3684572"/>
            <a:ext cx="459277" cy="3995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/>
          </a:p>
        </p:txBody>
      </p:sp>
      <p:sp>
        <p:nvSpPr>
          <p:cNvPr id="50" name="台形 289">
            <a:extLst>
              <a:ext uri="{FF2B5EF4-FFF2-40B4-BE49-F238E27FC236}">
                <a16:creationId xmlns:a16="http://schemas.microsoft.com/office/drawing/2014/main" id="{6C978399-91E4-4FDA-B06A-BC0DB556ABD4}"/>
              </a:ext>
            </a:extLst>
          </p:cNvPr>
          <p:cNvSpPr/>
          <p:nvPr/>
        </p:nvSpPr>
        <p:spPr>
          <a:xfrm>
            <a:off x="3621353" y="5124673"/>
            <a:ext cx="149479" cy="398539"/>
          </a:xfrm>
          <a:prstGeom prst="trapezoid">
            <a:avLst/>
          </a:prstGeom>
          <a:solidFill>
            <a:srgbClr val="0000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51" name="フリーフォーム: 図形 290">
            <a:extLst>
              <a:ext uri="{FF2B5EF4-FFF2-40B4-BE49-F238E27FC236}">
                <a16:creationId xmlns:a16="http://schemas.microsoft.com/office/drawing/2014/main" id="{334C60E2-FBA7-4287-BF4A-0C505622E052}"/>
              </a:ext>
            </a:extLst>
          </p:cNvPr>
          <p:cNvSpPr/>
          <p:nvPr/>
        </p:nvSpPr>
        <p:spPr>
          <a:xfrm flipH="1">
            <a:off x="2710117" y="4363314"/>
            <a:ext cx="1032452" cy="188595"/>
          </a:xfrm>
          <a:custGeom>
            <a:avLst/>
            <a:gdLst>
              <a:gd name="connsiteX0" fmla="*/ 0 w 914400"/>
              <a:gd name="connsiteY0" fmla="*/ 0 h 772159"/>
              <a:gd name="connsiteX1" fmla="*/ 0 w 914400"/>
              <a:gd name="connsiteY1" fmla="*/ 647700 h 772159"/>
              <a:gd name="connsiteX2" fmla="*/ 0 w 914400"/>
              <a:gd name="connsiteY2" fmla="*/ 647700 h 772159"/>
              <a:gd name="connsiteX3" fmla="*/ 28575 w 914400"/>
              <a:gd name="connsiteY3" fmla="*/ 723900 h 772159"/>
              <a:gd name="connsiteX4" fmla="*/ 47625 w 914400"/>
              <a:gd name="connsiteY4" fmla="*/ 752475 h 772159"/>
              <a:gd name="connsiteX5" fmla="*/ 161925 w 914400"/>
              <a:gd name="connsiteY5" fmla="*/ 771525 h 772159"/>
              <a:gd name="connsiteX6" fmla="*/ 914400 w 914400"/>
              <a:gd name="connsiteY6" fmla="*/ 771525 h 77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772159">
                <a:moveTo>
                  <a:pt x="0" y="0"/>
                </a:moveTo>
                <a:lnTo>
                  <a:pt x="0" y="647700"/>
                </a:lnTo>
                <a:lnTo>
                  <a:pt x="0" y="647700"/>
                </a:lnTo>
                <a:cubicBezTo>
                  <a:pt x="9525" y="673100"/>
                  <a:pt x="17350" y="699204"/>
                  <a:pt x="28575" y="723900"/>
                </a:cubicBezTo>
                <a:cubicBezTo>
                  <a:pt x="33312" y="734322"/>
                  <a:pt x="37917" y="746408"/>
                  <a:pt x="47625" y="752475"/>
                </a:cubicBezTo>
                <a:cubicBezTo>
                  <a:pt x="87744" y="777549"/>
                  <a:pt x="117997" y="771525"/>
                  <a:pt x="161925" y="771525"/>
                </a:cubicBezTo>
                <a:lnTo>
                  <a:pt x="914400" y="771525"/>
                </a:ln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52" name="楕円 291">
            <a:extLst>
              <a:ext uri="{FF2B5EF4-FFF2-40B4-BE49-F238E27FC236}">
                <a16:creationId xmlns:a16="http://schemas.microsoft.com/office/drawing/2014/main" id="{3E66DAF0-F7D3-477A-80F0-CD210FC086D2}"/>
              </a:ext>
            </a:extLst>
          </p:cNvPr>
          <p:cNvSpPr/>
          <p:nvPr/>
        </p:nvSpPr>
        <p:spPr>
          <a:xfrm>
            <a:off x="3640678" y="4190557"/>
            <a:ext cx="205393" cy="806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53" name="二等辺三角形 292">
            <a:extLst>
              <a:ext uri="{FF2B5EF4-FFF2-40B4-BE49-F238E27FC236}">
                <a16:creationId xmlns:a16="http://schemas.microsoft.com/office/drawing/2014/main" id="{39645511-F95C-4CA2-9232-B5A6358432E4}"/>
              </a:ext>
            </a:extLst>
          </p:cNvPr>
          <p:cNvSpPr/>
          <p:nvPr/>
        </p:nvSpPr>
        <p:spPr>
          <a:xfrm rot="10800000">
            <a:off x="3721584" y="4242874"/>
            <a:ext cx="43274" cy="136702"/>
          </a:xfrm>
          <a:prstGeom prst="triangle">
            <a:avLst>
              <a:gd name="adj" fmla="val 47906"/>
            </a:avLst>
          </a:prstGeom>
          <a:solidFill>
            <a:srgbClr val="FFFF00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54" name="正方形/長方形 293">
            <a:extLst>
              <a:ext uri="{FF2B5EF4-FFF2-40B4-BE49-F238E27FC236}">
                <a16:creationId xmlns:a16="http://schemas.microsoft.com/office/drawing/2014/main" id="{139265D7-EAD8-4893-8AC8-F3FC28187614}"/>
              </a:ext>
            </a:extLst>
          </p:cNvPr>
          <p:cNvSpPr/>
          <p:nvPr/>
        </p:nvSpPr>
        <p:spPr>
          <a:xfrm rot="5400000">
            <a:off x="3608681" y="4088019"/>
            <a:ext cx="267418" cy="37512"/>
          </a:xfrm>
          <a:prstGeom prst="rect">
            <a:avLst/>
          </a:prstGeom>
          <a:solidFill>
            <a:srgbClr val="FFFF00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55" name="正方形/長方形 294">
            <a:extLst>
              <a:ext uri="{FF2B5EF4-FFF2-40B4-BE49-F238E27FC236}">
                <a16:creationId xmlns:a16="http://schemas.microsoft.com/office/drawing/2014/main" id="{846D375A-054D-4969-8954-02107C348E20}"/>
              </a:ext>
            </a:extLst>
          </p:cNvPr>
          <p:cNvSpPr/>
          <p:nvPr/>
        </p:nvSpPr>
        <p:spPr>
          <a:xfrm rot="5400000">
            <a:off x="3640745" y="3818940"/>
            <a:ext cx="197935" cy="95564"/>
          </a:xfrm>
          <a:prstGeom prst="rect">
            <a:avLst/>
          </a:prstGeom>
          <a:solidFill>
            <a:srgbClr val="FFFF00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56" name="二等辺三角形 295">
            <a:extLst>
              <a:ext uri="{FF2B5EF4-FFF2-40B4-BE49-F238E27FC236}">
                <a16:creationId xmlns:a16="http://schemas.microsoft.com/office/drawing/2014/main" id="{72A5FCCE-C36B-4F57-A6D2-D86C01AE6006}"/>
              </a:ext>
            </a:extLst>
          </p:cNvPr>
          <p:cNvSpPr/>
          <p:nvPr/>
        </p:nvSpPr>
        <p:spPr>
          <a:xfrm rot="10800000" flipV="1">
            <a:off x="3694810" y="3600246"/>
            <a:ext cx="95565" cy="168652"/>
          </a:xfrm>
          <a:prstGeom prst="triangle">
            <a:avLst>
              <a:gd name="adj" fmla="val 49659"/>
            </a:avLst>
          </a:prstGeom>
          <a:solidFill>
            <a:srgbClr val="FFFF00">
              <a:alpha val="6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57" name="フリーフォーム: 図形 297">
            <a:extLst>
              <a:ext uri="{FF2B5EF4-FFF2-40B4-BE49-F238E27FC236}">
                <a16:creationId xmlns:a16="http://schemas.microsoft.com/office/drawing/2014/main" id="{BE817E4B-A478-4E8C-88BA-9B5715664CF8}"/>
              </a:ext>
            </a:extLst>
          </p:cNvPr>
          <p:cNvSpPr/>
          <p:nvPr/>
        </p:nvSpPr>
        <p:spPr>
          <a:xfrm rot="16200000" flipH="1">
            <a:off x="3416738" y="3252143"/>
            <a:ext cx="393198" cy="273274"/>
          </a:xfrm>
          <a:custGeom>
            <a:avLst/>
            <a:gdLst>
              <a:gd name="connsiteX0" fmla="*/ 0 w 914400"/>
              <a:gd name="connsiteY0" fmla="*/ 0 h 772159"/>
              <a:gd name="connsiteX1" fmla="*/ 0 w 914400"/>
              <a:gd name="connsiteY1" fmla="*/ 647700 h 772159"/>
              <a:gd name="connsiteX2" fmla="*/ 0 w 914400"/>
              <a:gd name="connsiteY2" fmla="*/ 647700 h 772159"/>
              <a:gd name="connsiteX3" fmla="*/ 28575 w 914400"/>
              <a:gd name="connsiteY3" fmla="*/ 723900 h 772159"/>
              <a:gd name="connsiteX4" fmla="*/ 47625 w 914400"/>
              <a:gd name="connsiteY4" fmla="*/ 752475 h 772159"/>
              <a:gd name="connsiteX5" fmla="*/ 161925 w 914400"/>
              <a:gd name="connsiteY5" fmla="*/ 771525 h 772159"/>
              <a:gd name="connsiteX6" fmla="*/ 914400 w 914400"/>
              <a:gd name="connsiteY6" fmla="*/ 771525 h 77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" h="772159">
                <a:moveTo>
                  <a:pt x="0" y="0"/>
                </a:moveTo>
                <a:lnTo>
                  <a:pt x="0" y="647700"/>
                </a:lnTo>
                <a:lnTo>
                  <a:pt x="0" y="647700"/>
                </a:lnTo>
                <a:cubicBezTo>
                  <a:pt x="9525" y="673100"/>
                  <a:pt x="17350" y="699204"/>
                  <a:pt x="28575" y="723900"/>
                </a:cubicBezTo>
                <a:cubicBezTo>
                  <a:pt x="33312" y="734322"/>
                  <a:pt x="37917" y="746408"/>
                  <a:pt x="47625" y="752475"/>
                </a:cubicBezTo>
                <a:cubicBezTo>
                  <a:pt x="87744" y="777549"/>
                  <a:pt x="117997" y="771525"/>
                  <a:pt x="161925" y="771525"/>
                </a:cubicBezTo>
                <a:lnTo>
                  <a:pt x="914400" y="771525"/>
                </a:lnTo>
              </a:path>
            </a:pathLst>
          </a:custGeom>
          <a:noFill/>
          <a:ln w="5715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58" name="正方形/長方形 298">
            <a:extLst>
              <a:ext uri="{FF2B5EF4-FFF2-40B4-BE49-F238E27FC236}">
                <a16:creationId xmlns:a16="http://schemas.microsoft.com/office/drawing/2014/main" id="{9BD49E64-3252-4C84-B65B-A91DC1F7D9BD}"/>
              </a:ext>
            </a:extLst>
          </p:cNvPr>
          <p:cNvSpPr/>
          <p:nvPr/>
        </p:nvSpPr>
        <p:spPr>
          <a:xfrm>
            <a:off x="2480880" y="2892076"/>
            <a:ext cx="995819" cy="5369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/>
              <a:t>D</a:t>
            </a:r>
            <a:r>
              <a:rPr kumimoji="1" lang="en-US" altLang="ja-JP" sz="1050" baseline="-25000" dirty="0"/>
              <a:t>2</a:t>
            </a:r>
            <a:r>
              <a:rPr kumimoji="1" lang="en-US" altLang="ja-JP" sz="1050" dirty="0"/>
              <a:t>/Halogen</a:t>
            </a:r>
          </a:p>
          <a:p>
            <a:pPr algn="ctr"/>
            <a:r>
              <a:rPr kumimoji="1" lang="en-US" altLang="ja-JP" sz="1050" dirty="0"/>
              <a:t>lamp</a:t>
            </a:r>
            <a:endParaRPr kumimoji="1" lang="ja-JP" altLang="en-US" sz="1050" dirty="0"/>
          </a:p>
        </p:txBody>
      </p:sp>
      <p:sp>
        <p:nvSpPr>
          <p:cNvPr id="59" name="Google Shape;2112;p86">
            <a:extLst>
              <a:ext uri="{FF2B5EF4-FFF2-40B4-BE49-F238E27FC236}">
                <a16:creationId xmlns:a16="http://schemas.microsoft.com/office/drawing/2014/main" id="{FB7C25AC-3D46-48D5-A22F-8069B80DFEAD}"/>
              </a:ext>
            </a:extLst>
          </p:cNvPr>
          <p:cNvSpPr txBox="1"/>
          <p:nvPr/>
        </p:nvSpPr>
        <p:spPr>
          <a:xfrm>
            <a:off x="3534607" y="4786351"/>
            <a:ext cx="675160" cy="36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P.M.</a:t>
            </a:r>
          </a:p>
        </p:txBody>
      </p:sp>
      <p:sp>
        <p:nvSpPr>
          <p:cNvPr id="61" name="Google Shape;2112;p86">
            <a:extLst>
              <a:ext uri="{FF2B5EF4-FFF2-40B4-BE49-F238E27FC236}">
                <a16:creationId xmlns:a16="http://schemas.microsoft.com/office/drawing/2014/main" id="{FD9B01C7-A136-4513-8D97-86E219041A8A}"/>
              </a:ext>
            </a:extLst>
          </p:cNvPr>
          <p:cNvSpPr txBox="1"/>
          <p:nvPr/>
        </p:nvSpPr>
        <p:spPr>
          <a:xfrm>
            <a:off x="2384838" y="3431130"/>
            <a:ext cx="1172263" cy="36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000" b="1" dirty="0">
                <a:latin typeface="Open Sans"/>
              </a:rPr>
              <a:t>Spectrometer</a:t>
            </a:r>
            <a:endParaRPr sz="1000" b="1" dirty="0">
              <a:latin typeface="Open Sans"/>
            </a:endParaRPr>
          </a:p>
        </p:txBody>
      </p:sp>
      <p:sp>
        <p:nvSpPr>
          <p:cNvPr id="62" name="Google Shape;2112;p86">
            <a:extLst>
              <a:ext uri="{FF2B5EF4-FFF2-40B4-BE49-F238E27FC236}">
                <a16:creationId xmlns:a16="http://schemas.microsoft.com/office/drawing/2014/main" id="{B57D5984-EBC6-428B-BF57-4BEC5A8A0917}"/>
              </a:ext>
            </a:extLst>
          </p:cNvPr>
          <p:cNvSpPr txBox="1"/>
          <p:nvPr/>
        </p:nvSpPr>
        <p:spPr>
          <a:xfrm>
            <a:off x="3201127" y="5890774"/>
            <a:ext cx="675160" cy="36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optical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fiber</a:t>
            </a:r>
          </a:p>
        </p:txBody>
      </p:sp>
      <p:cxnSp>
        <p:nvCxnSpPr>
          <p:cNvPr id="63" name="Straight Arrow Connector 89">
            <a:extLst>
              <a:ext uri="{FF2B5EF4-FFF2-40B4-BE49-F238E27FC236}">
                <a16:creationId xmlns:a16="http://schemas.microsoft.com/office/drawing/2014/main" id="{F2434D50-E4CE-49AD-B9E5-713DFF0C7EC1}"/>
              </a:ext>
            </a:extLst>
          </p:cNvPr>
          <p:cNvCxnSpPr>
            <a:cxnSpLocks/>
          </p:cNvCxnSpPr>
          <p:nvPr/>
        </p:nvCxnSpPr>
        <p:spPr>
          <a:xfrm>
            <a:off x="5343512" y="3327927"/>
            <a:ext cx="1600299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91">
            <a:extLst>
              <a:ext uri="{FF2B5EF4-FFF2-40B4-BE49-F238E27FC236}">
                <a16:creationId xmlns:a16="http://schemas.microsoft.com/office/drawing/2014/main" id="{BB280395-E371-45D5-B304-52C13A6645AF}"/>
              </a:ext>
            </a:extLst>
          </p:cNvPr>
          <p:cNvCxnSpPr>
            <a:cxnSpLocks/>
          </p:cNvCxnSpPr>
          <p:nvPr/>
        </p:nvCxnSpPr>
        <p:spPr>
          <a:xfrm>
            <a:off x="5348819" y="3327641"/>
            <a:ext cx="4155" cy="740723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楕円 316">
            <a:extLst>
              <a:ext uri="{FF2B5EF4-FFF2-40B4-BE49-F238E27FC236}">
                <a16:creationId xmlns:a16="http://schemas.microsoft.com/office/drawing/2014/main" id="{BE77B8C4-128C-442F-9BC7-60B4EDD30D4C}"/>
              </a:ext>
            </a:extLst>
          </p:cNvPr>
          <p:cNvSpPr/>
          <p:nvPr/>
        </p:nvSpPr>
        <p:spPr>
          <a:xfrm rot="5400000">
            <a:off x="7446926" y="3247249"/>
            <a:ext cx="264879" cy="1015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66" name="楕円 317">
            <a:extLst>
              <a:ext uri="{FF2B5EF4-FFF2-40B4-BE49-F238E27FC236}">
                <a16:creationId xmlns:a16="http://schemas.microsoft.com/office/drawing/2014/main" id="{2C03F2C2-F275-4871-BFB3-43FF245EF4DF}"/>
              </a:ext>
            </a:extLst>
          </p:cNvPr>
          <p:cNvSpPr/>
          <p:nvPr/>
        </p:nvSpPr>
        <p:spPr>
          <a:xfrm rot="5400000">
            <a:off x="7218078" y="3244094"/>
            <a:ext cx="264879" cy="10151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67" name="二等辺三角形 318">
            <a:extLst>
              <a:ext uri="{FF2B5EF4-FFF2-40B4-BE49-F238E27FC236}">
                <a16:creationId xmlns:a16="http://schemas.microsoft.com/office/drawing/2014/main" id="{6265C301-8CEF-4AC9-B708-9B3F03A0E2FA}"/>
              </a:ext>
            </a:extLst>
          </p:cNvPr>
          <p:cNvSpPr/>
          <p:nvPr/>
        </p:nvSpPr>
        <p:spPr>
          <a:xfrm rot="5400000">
            <a:off x="7648635" y="3144780"/>
            <a:ext cx="192771" cy="316688"/>
          </a:xfrm>
          <a:prstGeom prst="triangle">
            <a:avLst>
              <a:gd name="adj" fmla="val 47906"/>
            </a:avLst>
          </a:prstGeom>
          <a:solidFill>
            <a:srgbClr val="15FF0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68" name="二等辺三角形 319">
            <a:extLst>
              <a:ext uri="{FF2B5EF4-FFF2-40B4-BE49-F238E27FC236}">
                <a16:creationId xmlns:a16="http://schemas.microsoft.com/office/drawing/2014/main" id="{E2D46ACE-6511-4CB6-BD2F-37CCCA5931FD}"/>
              </a:ext>
            </a:extLst>
          </p:cNvPr>
          <p:cNvSpPr/>
          <p:nvPr/>
        </p:nvSpPr>
        <p:spPr>
          <a:xfrm rot="16200000">
            <a:off x="7104821" y="3139520"/>
            <a:ext cx="192771" cy="316688"/>
          </a:xfrm>
          <a:prstGeom prst="triangle">
            <a:avLst>
              <a:gd name="adj" fmla="val 47906"/>
            </a:avLst>
          </a:prstGeom>
          <a:solidFill>
            <a:srgbClr val="15FF09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69" name="正方形/長方形 320">
            <a:extLst>
              <a:ext uri="{FF2B5EF4-FFF2-40B4-BE49-F238E27FC236}">
                <a16:creationId xmlns:a16="http://schemas.microsoft.com/office/drawing/2014/main" id="{DC8A1136-4599-4E21-B7F5-41EFC8666B3D}"/>
              </a:ext>
            </a:extLst>
          </p:cNvPr>
          <p:cNvSpPr/>
          <p:nvPr/>
        </p:nvSpPr>
        <p:spPr>
          <a:xfrm>
            <a:off x="7359551" y="3206738"/>
            <a:ext cx="256898" cy="187495"/>
          </a:xfrm>
          <a:prstGeom prst="rect">
            <a:avLst/>
          </a:prstGeom>
          <a:solidFill>
            <a:srgbClr val="15FF0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/>
          </a:p>
        </p:txBody>
      </p:sp>
      <p:sp>
        <p:nvSpPr>
          <p:cNvPr id="70" name="Rectangle 65">
            <a:extLst>
              <a:ext uri="{FF2B5EF4-FFF2-40B4-BE49-F238E27FC236}">
                <a16:creationId xmlns:a16="http://schemas.microsoft.com/office/drawing/2014/main" id="{1BE87B7A-FEE1-40C0-9D0C-39BA1A96DE65}"/>
              </a:ext>
            </a:extLst>
          </p:cNvPr>
          <p:cNvSpPr/>
          <p:nvPr/>
        </p:nvSpPr>
        <p:spPr>
          <a:xfrm>
            <a:off x="7743485" y="2848971"/>
            <a:ext cx="51877" cy="5881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2400">
              <a:latin typeface="Open Sans"/>
            </a:endParaRPr>
          </a:p>
        </p:txBody>
      </p:sp>
      <p:sp>
        <p:nvSpPr>
          <p:cNvPr id="71" name="正方形/長方形 322">
            <a:extLst>
              <a:ext uri="{FF2B5EF4-FFF2-40B4-BE49-F238E27FC236}">
                <a16:creationId xmlns:a16="http://schemas.microsoft.com/office/drawing/2014/main" id="{3E8FFD13-EBB4-46D7-A548-75E77F42A886}"/>
              </a:ext>
            </a:extLst>
          </p:cNvPr>
          <p:cNvSpPr/>
          <p:nvPr/>
        </p:nvSpPr>
        <p:spPr>
          <a:xfrm>
            <a:off x="7929004" y="3119984"/>
            <a:ext cx="507126" cy="3388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/>
              <a:t>APD</a:t>
            </a:r>
            <a:endParaRPr kumimoji="1" lang="ja-JP" altLang="en-US" sz="1050" dirty="0"/>
          </a:p>
        </p:txBody>
      </p:sp>
      <p:cxnSp>
        <p:nvCxnSpPr>
          <p:cNvPr id="72" name="直線コネクタ 324">
            <a:extLst>
              <a:ext uri="{FF2B5EF4-FFF2-40B4-BE49-F238E27FC236}">
                <a16:creationId xmlns:a16="http://schemas.microsoft.com/office/drawing/2014/main" id="{B55605A2-4244-4976-9E09-F79CB418C65B}"/>
              </a:ext>
            </a:extLst>
          </p:cNvPr>
          <p:cNvCxnSpPr/>
          <p:nvPr/>
        </p:nvCxnSpPr>
        <p:spPr>
          <a:xfrm flipV="1">
            <a:off x="7013613" y="3080208"/>
            <a:ext cx="0" cy="1005571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正方形/長方形 325">
            <a:extLst>
              <a:ext uri="{FF2B5EF4-FFF2-40B4-BE49-F238E27FC236}">
                <a16:creationId xmlns:a16="http://schemas.microsoft.com/office/drawing/2014/main" id="{0DFA57E8-001B-4E61-BBF7-4947F02BBCBF}"/>
              </a:ext>
            </a:extLst>
          </p:cNvPr>
          <p:cNvSpPr/>
          <p:nvPr/>
        </p:nvSpPr>
        <p:spPr>
          <a:xfrm>
            <a:off x="6883741" y="4086981"/>
            <a:ext cx="259744" cy="3777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50" dirty="0"/>
          </a:p>
        </p:txBody>
      </p:sp>
      <p:sp>
        <p:nvSpPr>
          <p:cNvPr id="74" name="Google Shape;2112;p86">
            <a:extLst>
              <a:ext uri="{FF2B5EF4-FFF2-40B4-BE49-F238E27FC236}">
                <a16:creationId xmlns:a16="http://schemas.microsoft.com/office/drawing/2014/main" id="{27D8FC9B-CB8A-4ECB-B39A-8D87D7C93B54}"/>
              </a:ext>
            </a:extLst>
          </p:cNvPr>
          <p:cNvSpPr txBox="1"/>
          <p:nvPr/>
        </p:nvSpPr>
        <p:spPr>
          <a:xfrm>
            <a:off x="6632747" y="4404668"/>
            <a:ext cx="965494" cy="36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Pico second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Pulse laser</a:t>
            </a:r>
          </a:p>
        </p:txBody>
      </p:sp>
      <p:sp>
        <p:nvSpPr>
          <p:cNvPr id="75" name="Rectangle 55">
            <a:extLst>
              <a:ext uri="{FF2B5EF4-FFF2-40B4-BE49-F238E27FC236}">
                <a16:creationId xmlns:a16="http://schemas.microsoft.com/office/drawing/2014/main" id="{93A6B3F0-467A-4677-9A3E-68C1D8D8B254}"/>
              </a:ext>
            </a:extLst>
          </p:cNvPr>
          <p:cNvSpPr/>
          <p:nvPr/>
        </p:nvSpPr>
        <p:spPr>
          <a:xfrm>
            <a:off x="6883741" y="3772707"/>
            <a:ext cx="253681" cy="763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2400">
              <a:latin typeface="Open Sans"/>
            </a:endParaRPr>
          </a:p>
        </p:txBody>
      </p:sp>
      <p:sp>
        <p:nvSpPr>
          <p:cNvPr id="76" name="Google Shape;2112;p86">
            <a:extLst>
              <a:ext uri="{FF2B5EF4-FFF2-40B4-BE49-F238E27FC236}">
                <a16:creationId xmlns:a16="http://schemas.microsoft.com/office/drawing/2014/main" id="{C967E88E-6A25-4E6D-B9D2-C870A9A57ED9}"/>
              </a:ext>
            </a:extLst>
          </p:cNvPr>
          <p:cNvSpPr txBox="1"/>
          <p:nvPr/>
        </p:nvSpPr>
        <p:spPr>
          <a:xfrm>
            <a:off x="7120514" y="3594324"/>
            <a:ext cx="965494" cy="36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bandpass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filter</a:t>
            </a:r>
          </a:p>
        </p:txBody>
      </p:sp>
      <p:sp>
        <p:nvSpPr>
          <p:cNvPr id="77" name="正方形/長方形 331">
            <a:extLst>
              <a:ext uri="{FF2B5EF4-FFF2-40B4-BE49-F238E27FC236}">
                <a16:creationId xmlns:a16="http://schemas.microsoft.com/office/drawing/2014/main" id="{56C1C10B-2666-4510-8E69-C069AF5240AF}"/>
              </a:ext>
            </a:extLst>
          </p:cNvPr>
          <p:cNvSpPr/>
          <p:nvPr/>
        </p:nvSpPr>
        <p:spPr>
          <a:xfrm>
            <a:off x="7903364" y="4106449"/>
            <a:ext cx="781434" cy="3388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/>
              <a:t>Driver</a:t>
            </a:r>
            <a:endParaRPr kumimoji="1" lang="ja-JP" altLang="en-US" sz="1050" dirty="0"/>
          </a:p>
        </p:txBody>
      </p:sp>
      <p:cxnSp>
        <p:nvCxnSpPr>
          <p:cNvPr id="78" name="Straight Connector 91">
            <a:extLst>
              <a:ext uri="{FF2B5EF4-FFF2-40B4-BE49-F238E27FC236}">
                <a16:creationId xmlns:a16="http://schemas.microsoft.com/office/drawing/2014/main" id="{D6646428-E184-4677-BF0D-32BAD1907DB0}"/>
              </a:ext>
            </a:extLst>
          </p:cNvPr>
          <p:cNvCxnSpPr>
            <a:cxnSpLocks/>
          </p:cNvCxnSpPr>
          <p:nvPr/>
        </p:nvCxnSpPr>
        <p:spPr>
          <a:xfrm>
            <a:off x="8673406" y="4269682"/>
            <a:ext cx="11829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91">
            <a:extLst>
              <a:ext uri="{FF2B5EF4-FFF2-40B4-BE49-F238E27FC236}">
                <a16:creationId xmlns:a16="http://schemas.microsoft.com/office/drawing/2014/main" id="{69B9556F-6C7E-445E-8F1C-9BB9E483B64C}"/>
              </a:ext>
            </a:extLst>
          </p:cNvPr>
          <p:cNvCxnSpPr>
            <a:cxnSpLocks/>
          </p:cNvCxnSpPr>
          <p:nvPr/>
        </p:nvCxnSpPr>
        <p:spPr>
          <a:xfrm>
            <a:off x="7152919" y="4277463"/>
            <a:ext cx="751379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正方形/長方形 337">
            <a:extLst>
              <a:ext uri="{FF2B5EF4-FFF2-40B4-BE49-F238E27FC236}">
                <a16:creationId xmlns:a16="http://schemas.microsoft.com/office/drawing/2014/main" id="{E03E59CE-CC10-4574-B042-FBF7CDC4E2C9}"/>
              </a:ext>
            </a:extLst>
          </p:cNvPr>
          <p:cNvSpPr/>
          <p:nvPr/>
        </p:nvSpPr>
        <p:spPr>
          <a:xfrm>
            <a:off x="7359142" y="1679031"/>
            <a:ext cx="618092" cy="3388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TCSPC</a:t>
            </a:r>
          </a:p>
          <a:p>
            <a:pPr algn="ctr"/>
            <a:r>
              <a:rPr kumimoji="1" lang="en-US" altLang="ja-JP" sz="900" dirty="0"/>
              <a:t>board</a:t>
            </a:r>
            <a:endParaRPr kumimoji="1" lang="ja-JP" altLang="en-US" sz="900" dirty="0"/>
          </a:p>
        </p:txBody>
      </p:sp>
      <p:cxnSp>
        <p:nvCxnSpPr>
          <p:cNvPr id="81" name="Straight Connector 91">
            <a:extLst>
              <a:ext uri="{FF2B5EF4-FFF2-40B4-BE49-F238E27FC236}">
                <a16:creationId xmlns:a16="http://schemas.microsoft.com/office/drawing/2014/main" id="{066F3033-29E2-404B-B622-9138112A2ABF}"/>
              </a:ext>
            </a:extLst>
          </p:cNvPr>
          <p:cNvCxnSpPr>
            <a:cxnSpLocks/>
          </p:cNvCxnSpPr>
          <p:nvPr/>
        </p:nvCxnSpPr>
        <p:spPr>
          <a:xfrm>
            <a:off x="8791698" y="1803011"/>
            <a:ext cx="0" cy="244848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正方形/長方形 345">
            <a:extLst>
              <a:ext uri="{FF2B5EF4-FFF2-40B4-BE49-F238E27FC236}">
                <a16:creationId xmlns:a16="http://schemas.microsoft.com/office/drawing/2014/main" id="{5B2FA2B4-4620-4988-9AA7-029B8AF64727}"/>
              </a:ext>
            </a:extLst>
          </p:cNvPr>
          <p:cNvSpPr/>
          <p:nvPr/>
        </p:nvSpPr>
        <p:spPr>
          <a:xfrm>
            <a:off x="7903364" y="4660971"/>
            <a:ext cx="781436" cy="3388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Function</a:t>
            </a:r>
          </a:p>
          <a:p>
            <a:pPr algn="ctr"/>
            <a:r>
              <a:rPr kumimoji="1" lang="en-US" altLang="ja-JP" sz="900" dirty="0"/>
              <a:t>generator</a:t>
            </a:r>
            <a:endParaRPr kumimoji="1" lang="ja-JP" altLang="en-US" sz="900" dirty="0"/>
          </a:p>
        </p:txBody>
      </p:sp>
      <p:cxnSp>
        <p:nvCxnSpPr>
          <p:cNvPr id="84" name="Straight Connector 91">
            <a:extLst>
              <a:ext uri="{FF2B5EF4-FFF2-40B4-BE49-F238E27FC236}">
                <a16:creationId xmlns:a16="http://schemas.microsoft.com/office/drawing/2014/main" id="{0713E39C-E9F6-402A-B8AB-06AF299E2461}"/>
              </a:ext>
            </a:extLst>
          </p:cNvPr>
          <p:cNvCxnSpPr>
            <a:cxnSpLocks/>
            <a:stCxn id="77" idx="2"/>
            <a:endCxn id="83" idx="0"/>
          </p:cNvCxnSpPr>
          <p:nvPr/>
        </p:nvCxnSpPr>
        <p:spPr>
          <a:xfrm>
            <a:off x="8294081" y="4445268"/>
            <a:ext cx="2" cy="2157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91">
            <a:extLst>
              <a:ext uri="{FF2B5EF4-FFF2-40B4-BE49-F238E27FC236}">
                <a16:creationId xmlns:a16="http://schemas.microsoft.com/office/drawing/2014/main" id="{8D8FEC09-2072-4BE8-A251-C91DDAA1E36E}"/>
              </a:ext>
            </a:extLst>
          </p:cNvPr>
          <p:cNvCxnSpPr>
            <a:cxnSpLocks/>
          </p:cNvCxnSpPr>
          <p:nvPr/>
        </p:nvCxnSpPr>
        <p:spPr>
          <a:xfrm>
            <a:off x="6337765" y="4322035"/>
            <a:ext cx="0" cy="103658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8267DE6-3753-41C5-83D4-385006900D9F}"/>
              </a:ext>
            </a:extLst>
          </p:cNvPr>
          <p:cNvCxnSpPr>
            <a:cxnSpLocks/>
          </p:cNvCxnSpPr>
          <p:nvPr/>
        </p:nvCxnSpPr>
        <p:spPr>
          <a:xfrm>
            <a:off x="6511522" y="5356824"/>
            <a:ext cx="2857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91">
            <a:extLst>
              <a:ext uri="{FF2B5EF4-FFF2-40B4-BE49-F238E27FC236}">
                <a16:creationId xmlns:a16="http://schemas.microsoft.com/office/drawing/2014/main" id="{AF9A1FF3-7873-4F73-B9FF-66A82B9105CE}"/>
              </a:ext>
            </a:extLst>
          </p:cNvPr>
          <p:cNvCxnSpPr>
            <a:cxnSpLocks/>
          </p:cNvCxnSpPr>
          <p:nvPr/>
        </p:nvCxnSpPr>
        <p:spPr>
          <a:xfrm>
            <a:off x="6797296" y="5358617"/>
            <a:ext cx="0" cy="27681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59">
            <a:extLst>
              <a:ext uri="{FF2B5EF4-FFF2-40B4-BE49-F238E27FC236}">
                <a16:creationId xmlns:a16="http://schemas.microsoft.com/office/drawing/2014/main" id="{F3F51067-931E-419F-A953-8BC25A0CA997}"/>
              </a:ext>
            </a:extLst>
          </p:cNvPr>
          <p:cNvCxnSpPr>
            <a:cxnSpLocks/>
          </p:cNvCxnSpPr>
          <p:nvPr/>
        </p:nvCxnSpPr>
        <p:spPr>
          <a:xfrm flipV="1">
            <a:off x="6573912" y="5504532"/>
            <a:ext cx="0" cy="642527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Google Shape;2112;p86">
            <a:extLst>
              <a:ext uri="{FF2B5EF4-FFF2-40B4-BE49-F238E27FC236}">
                <a16:creationId xmlns:a16="http://schemas.microsoft.com/office/drawing/2014/main" id="{30453082-263A-49AC-8E72-004EEE43DD19}"/>
              </a:ext>
            </a:extLst>
          </p:cNvPr>
          <p:cNvSpPr txBox="1"/>
          <p:nvPr/>
        </p:nvSpPr>
        <p:spPr>
          <a:xfrm>
            <a:off x="6375572" y="6069621"/>
            <a:ext cx="896898" cy="39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0000"/>
                </a:solidFill>
                <a:latin typeface="Open Sans"/>
              </a:rPr>
              <a:t>From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solidFill>
                  <a:srgbClr val="FF0000"/>
                </a:solidFill>
                <a:latin typeface="Open Sans"/>
              </a:rPr>
              <a:t>HPLC-MS</a:t>
            </a:r>
            <a:endParaRPr sz="1000" b="1" dirty="0">
              <a:solidFill>
                <a:srgbClr val="FF0000"/>
              </a:solidFill>
              <a:latin typeface="Open Sans"/>
            </a:endParaRP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FA69CB74-2C1B-4C29-84E2-7942B23DDAE2}"/>
              </a:ext>
            </a:extLst>
          </p:cNvPr>
          <p:cNvCxnSpPr>
            <a:cxnSpLocks/>
          </p:cNvCxnSpPr>
          <p:nvPr/>
        </p:nvCxnSpPr>
        <p:spPr>
          <a:xfrm>
            <a:off x="7537685" y="5735286"/>
            <a:ext cx="1680" cy="90724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80EFB68-C863-4D50-9725-0CA4DFFA1518}"/>
              </a:ext>
            </a:extLst>
          </p:cNvPr>
          <p:cNvCxnSpPr>
            <a:cxnSpLocks/>
          </p:cNvCxnSpPr>
          <p:nvPr/>
        </p:nvCxnSpPr>
        <p:spPr>
          <a:xfrm flipH="1">
            <a:off x="7679859" y="5666078"/>
            <a:ext cx="697" cy="159932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EDEF73D0-2564-4E42-9F17-ADFB63D1769F}"/>
              </a:ext>
            </a:extLst>
          </p:cNvPr>
          <p:cNvCxnSpPr>
            <a:cxnSpLocks/>
          </p:cNvCxnSpPr>
          <p:nvPr/>
        </p:nvCxnSpPr>
        <p:spPr>
          <a:xfrm flipH="1">
            <a:off x="7825115" y="5559310"/>
            <a:ext cx="2382" cy="26670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62C266BE-86AA-4692-B846-5130B5F5333D}"/>
              </a:ext>
            </a:extLst>
          </p:cNvPr>
          <p:cNvCxnSpPr>
            <a:cxnSpLocks/>
          </p:cNvCxnSpPr>
          <p:nvPr/>
        </p:nvCxnSpPr>
        <p:spPr>
          <a:xfrm flipH="1">
            <a:off x="7965609" y="5478793"/>
            <a:ext cx="688" cy="349599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45B4071A-A94E-4E89-B0F0-D52C634186E5}"/>
              </a:ext>
            </a:extLst>
          </p:cNvPr>
          <p:cNvCxnSpPr>
            <a:cxnSpLocks/>
          </p:cNvCxnSpPr>
          <p:nvPr/>
        </p:nvCxnSpPr>
        <p:spPr>
          <a:xfrm>
            <a:off x="8110865" y="5385479"/>
            <a:ext cx="0" cy="440531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3B77D73-68D7-4BC3-B4DE-449170A24BB1}"/>
              </a:ext>
            </a:extLst>
          </p:cNvPr>
          <p:cNvCxnSpPr>
            <a:cxnSpLocks/>
          </p:cNvCxnSpPr>
          <p:nvPr/>
        </p:nvCxnSpPr>
        <p:spPr>
          <a:xfrm>
            <a:off x="7172853" y="5735286"/>
            <a:ext cx="36483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105394B-710E-4418-AF13-82F8E1E7F207}"/>
              </a:ext>
            </a:extLst>
          </p:cNvPr>
          <p:cNvCxnSpPr>
            <a:cxnSpLocks/>
          </p:cNvCxnSpPr>
          <p:nvPr/>
        </p:nvCxnSpPr>
        <p:spPr>
          <a:xfrm>
            <a:off x="7228095" y="5666078"/>
            <a:ext cx="45246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E56C8BFE-35E9-4E1D-8C8A-F08B7DA8BD0B}"/>
              </a:ext>
            </a:extLst>
          </p:cNvPr>
          <p:cNvCxnSpPr>
            <a:cxnSpLocks/>
          </p:cNvCxnSpPr>
          <p:nvPr/>
        </p:nvCxnSpPr>
        <p:spPr>
          <a:xfrm>
            <a:off x="7167145" y="5477284"/>
            <a:ext cx="79351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0B90C8C-53F8-4A0B-8646-CEFB0B1387CC}"/>
              </a:ext>
            </a:extLst>
          </p:cNvPr>
          <p:cNvCxnSpPr>
            <a:cxnSpLocks/>
          </p:cNvCxnSpPr>
          <p:nvPr/>
        </p:nvCxnSpPr>
        <p:spPr>
          <a:xfrm>
            <a:off x="7083103" y="5383459"/>
            <a:ext cx="102606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23172C37-70FB-4E6A-9B96-96B21E421543}"/>
              </a:ext>
            </a:extLst>
          </p:cNvPr>
          <p:cNvCxnSpPr>
            <a:cxnSpLocks/>
          </p:cNvCxnSpPr>
          <p:nvPr/>
        </p:nvCxnSpPr>
        <p:spPr>
          <a:xfrm>
            <a:off x="7231447" y="5557196"/>
            <a:ext cx="5919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74D87BA-A462-485C-B90B-644C174299DC}"/>
              </a:ext>
            </a:extLst>
          </p:cNvPr>
          <p:cNvCxnSpPr>
            <a:cxnSpLocks/>
          </p:cNvCxnSpPr>
          <p:nvPr/>
        </p:nvCxnSpPr>
        <p:spPr>
          <a:xfrm>
            <a:off x="7081998" y="5382533"/>
            <a:ext cx="1484" cy="809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5D71BC2-0CDA-4DC8-AD6F-9FF9A0815653}"/>
              </a:ext>
            </a:extLst>
          </p:cNvPr>
          <p:cNvCxnSpPr>
            <a:cxnSpLocks/>
          </p:cNvCxnSpPr>
          <p:nvPr/>
        </p:nvCxnSpPr>
        <p:spPr>
          <a:xfrm>
            <a:off x="6800924" y="5631887"/>
            <a:ext cx="2857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Google Shape;2112;p86">
            <a:extLst>
              <a:ext uri="{FF2B5EF4-FFF2-40B4-BE49-F238E27FC236}">
                <a16:creationId xmlns:a16="http://schemas.microsoft.com/office/drawing/2014/main" id="{52090F32-FEB0-40F3-BA86-465610C9A745}"/>
              </a:ext>
            </a:extLst>
          </p:cNvPr>
          <p:cNvSpPr txBox="1"/>
          <p:nvPr/>
        </p:nvSpPr>
        <p:spPr>
          <a:xfrm>
            <a:off x="7319635" y="6068210"/>
            <a:ext cx="1948892" cy="3885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Collection Vials,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Heater/Chiller/Shaker</a:t>
            </a:r>
            <a:endParaRPr sz="1000" b="1" dirty="0">
              <a:latin typeface="Open Sans"/>
            </a:endParaRPr>
          </a:p>
        </p:txBody>
      </p:sp>
      <p:cxnSp>
        <p:nvCxnSpPr>
          <p:cNvPr id="105" name="Straight Arrow Connector 43">
            <a:extLst>
              <a:ext uri="{FF2B5EF4-FFF2-40B4-BE49-F238E27FC236}">
                <a16:creationId xmlns:a16="http://schemas.microsoft.com/office/drawing/2014/main" id="{FB2DEEDD-9E2B-4D27-B0DB-527EFB66172A}"/>
              </a:ext>
            </a:extLst>
          </p:cNvPr>
          <p:cNvCxnSpPr>
            <a:cxnSpLocks/>
          </p:cNvCxnSpPr>
          <p:nvPr/>
        </p:nvCxnSpPr>
        <p:spPr>
          <a:xfrm>
            <a:off x="7598849" y="5702914"/>
            <a:ext cx="48" cy="123096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45">
            <a:extLst>
              <a:ext uri="{FF2B5EF4-FFF2-40B4-BE49-F238E27FC236}">
                <a16:creationId xmlns:a16="http://schemas.microsoft.com/office/drawing/2014/main" id="{A27D1775-FCA0-4BDE-BA77-492E3443C651}"/>
              </a:ext>
            </a:extLst>
          </p:cNvPr>
          <p:cNvCxnSpPr>
            <a:cxnSpLocks/>
          </p:cNvCxnSpPr>
          <p:nvPr/>
        </p:nvCxnSpPr>
        <p:spPr>
          <a:xfrm>
            <a:off x="7741719" y="5631602"/>
            <a:ext cx="53" cy="19440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46">
            <a:extLst>
              <a:ext uri="{FF2B5EF4-FFF2-40B4-BE49-F238E27FC236}">
                <a16:creationId xmlns:a16="http://schemas.microsoft.com/office/drawing/2014/main" id="{CD3DA1AB-B91E-4D5B-9C1A-0419EA5C4089}"/>
              </a:ext>
            </a:extLst>
          </p:cNvPr>
          <p:cNvCxnSpPr>
            <a:cxnSpLocks/>
          </p:cNvCxnSpPr>
          <p:nvPr/>
        </p:nvCxnSpPr>
        <p:spPr>
          <a:xfrm>
            <a:off x="7884584" y="5544814"/>
            <a:ext cx="2444" cy="281196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47">
            <a:extLst>
              <a:ext uri="{FF2B5EF4-FFF2-40B4-BE49-F238E27FC236}">
                <a16:creationId xmlns:a16="http://schemas.microsoft.com/office/drawing/2014/main" id="{CC5C08E6-D483-4727-A8CD-06815F65B195}"/>
              </a:ext>
            </a:extLst>
          </p:cNvPr>
          <p:cNvCxnSpPr>
            <a:cxnSpLocks/>
          </p:cNvCxnSpPr>
          <p:nvPr/>
        </p:nvCxnSpPr>
        <p:spPr>
          <a:xfrm>
            <a:off x="8027459" y="5472390"/>
            <a:ext cx="63" cy="35600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48">
            <a:extLst>
              <a:ext uri="{FF2B5EF4-FFF2-40B4-BE49-F238E27FC236}">
                <a16:creationId xmlns:a16="http://schemas.microsoft.com/office/drawing/2014/main" id="{298D1498-0FB8-4B1C-88AF-C29F98189014}"/>
              </a:ext>
            </a:extLst>
          </p:cNvPr>
          <p:cNvCxnSpPr>
            <a:cxnSpLocks/>
          </p:cNvCxnSpPr>
          <p:nvPr/>
        </p:nvCxnSpPr>
        <p:spPr>
          <a:xfrm flipH="1">
            <a:off x="8168015" y="5401827"/>
            <a:ext cx="2315" cy="42418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71">
            <a:extLst>
              <a:ext uri="{FF2B5EF4-FFF2-40B4-BE49-F238E27FC236}">
                <a16:creationId xmlns:a16="http://schemas.microsoft.com/office/drawing/2014/main" id="{FF6BA6BF-54EB-440B-B6B0-FB5F98A98272}"/>
              </a:ext>
            </a:extLst>
          </p:cNvPr>
          <p:cNvCxnSpPr>
            <a:cxnSpLocks/>
          </p:cNvCxnSpPr>
          <p:nvPr/>
        </p:nvCxnSpPr>
        <p:spPr>
          <a:xfrm>
            <a:off x="7601278" y="5699804"/>
            <a:ext cx="882630" cy="23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72">
            <a:extLst>
              <a:ext uri="{FF2B5EF4-FFF2-40B4-BE49-F238E27FC236}">
                <a16:creationId xmlns:a16="http://schemas.microsoft.com/office/drawing/2014/main" id="{7501F658-69E9-407C-848D-26E0E677D465}"/>
              </a:ext>
            </a:extLst>
          </p:cNvPr>
          <p:cNvCxnSpPr>
            <a:cxnSpLocks/>
          </p:cNvCxnSpPr>
          <p:nvPr/>
        </p:nvCxnSpPr>
        <p:spPr>
          <a:xfrm>
            <a:off x="7741719" y="5628696"/>
            <a:ext cx="74218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73">
            <a:extLst>
              <a:ext uri="{FF2B5EF4-FFF2-40B4-BE49-F238E27FC236}">
                <a16:creationId xmlns:a16="http://schemas.microsoft.com/office/drawing/2014/main" id="{3842D619-7F97-46B5-875E-D5D73528F0D6}"/>
              </a:ext>
            </a:extLst>
          </p:cNvPr>
          <p:cNvCxnSpPr>
            <a:cxnSpLocks/>
          </p:cNvCxnSpPr>
          <p:nvPr/>
        </p:nvCxnSpPr>
        <p:spPr>
          <a:xfrm>
            <a:off x="8032284" y="5468823"/>
            <a:ext cx="451624" cy="1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74">
            <a:extLst>
              <a:ext uri="{FF2B5EF4-FFF2-40B4-BE49-F238E27FC236}">
                <a16:creationId xmlns:a16="http://schemas.microsoft.com/office/drawing/2014/main" id="{18899FCA-711A-4007-9C8B-8F7365F95021}"/>
              </a:ext>
            </a:extLst>
          </p:cNvPr>
          <p:cNvCxnSpPr>
            <a:cxnSpLocks/>
          </p:cNvCxnSpPr>
          <p:nvPr/>
        </p:nvCxnSpPr>
        <p:spPr>
          <a:xfrm>
            <a:off x="8170330" y="5398284"/>
            <a:ext cx="31357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75">
            <a:extLst>
              <a:ext uri="{FF2B5EF4-FFF2-40B4-BE49-F238E27FC236}">
                <a16:creationId xmlns:a16="http://schemas.microsoft.com/office/drawing/2014/main" id="{BF28AC2D-EA8F-4106-8A53-697394945545}"/>
              </a:ext>
            </a:extLst>
          </p:cNvPr>
          <p:cNvCxnSpPr>
            <a:cxnSpLocks/>
          </p:cNvCxnSpPr>
          <p:nvPr/>
        </p:nvCxnSpPr>
        <p:spPr>
          <a:xfrm>
            <a:off x="7884584" y="5544814"/>
            <a:ext cx="83599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74">
            <a:extLst>
              <a:ext uri="{FF2B5EF4-FFF2-40B4-BE49-F238E27FC236}">
                <a16:creationId xmlns:a16="http://schemas.microsoft.com/office/drawing/2014/main" id="{EA1E1746-DBB7-4944-B729-EA662814BD91}"/>
              </a:ext>
            </a:extLst>
          </p:cNvPr>
          <p:cNvCxnSpPr>
            <a:cxnSpLocks/>
          </p:cNvCxnSpPr>
          <p:nvPr/>
        </p:nvCxnSpPr>
        <p:spPr>
          <a:xfrm>
            <a:off x="8486949" y="5398284"/>
            <a:ext cx="0" cy="3012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グループ化 185">
            <a:extLst>
              <a:ext uri="{FF2B5EF4-FFF2-40B4-BE49-F238E27FC236}">
                <a16:creationId xmlns:a16="http://schemas.microsoft.com/office/drawing/2014/main" id="{48DBB6D2-BE45-444F-9100-53FFE87F8CDF}"/>
              </a:ext>
            </a:extLst>
          </p:cNvPr>
          <p:cNvGrpSpPr/>
          <p:nvPr/>
        </p:nvGrpSpPr>
        <p:grpSpPr>
          <a:xfrm>
            <a:off x="8612624" y="5388203"/>
            <a:ext cx="185372" cy="218535"/>
            <a:chOff x="10359736" y="4693111"/>
            <a:chExt cx="263422" cy="306869"/>
          </a:xfrm>
        </p:grpSpPr>
        <p:grpSp>
          <p:nvGrpSpPr>
            <p:cNvPr id="119" name="グループ化 186">
              <a:extLst>
                <a:ext uri="{FF2B5EF4-FFF2-40B4-BE49-F238E27FC236}">
                  <a16:creationId xmlns:a16="http://schemas.microsoft.com/office/drawing/2014/main" id="{31041A05-27DF-420B-934C-A0253AE0B7EA}"/>
                </a:ext>
              </a:extLst>
            </p:cNvPr>
            <p:cNvGrpSpPr/>
            <p:nvPr/>
          </p:nvGrpSpPr>
          <p:grpSpPr>
            <a:xfrm>
              <a:off x="10359736" y="4826070"/>
              <a:ext cx="263422" cy="173910"/>
              <a:chOff x="10659144" y="3712659"/>
              <a:chExt cx="428469" cy="145474"/>
            </a:xfrm>
          </p:grpSpPr>
          <p:sp>
            <p:nvSpPr>
              <p:cNvPr id="122" name="二等辺三角形 189">
                <a:extLst>
                  <a:ext uri="{FF2B5EF4-FFF2-40B4-BE49-F238E27FC236}">
                    <a16:creationId xmlns:a16="http://schemas.microsoft.com/office/drawing/2014/main" id="{9C94CA39-71A2-4335-8D0C-FFD750CA7FA5}"/>
                  </a:ext>
                </a:extLst>
              </p:cNvPr>
              <p:cNvSpPr/>
              <p:nvPr/>
            </p:nvSpPr>
            <p:spPr>
              <a:xfrm rot="16200000" flipH="1">
                <a:off x="10912501" y="3683022"/>
                <a:ext cx="145473" cy="204750"/>
              </a:xfrm>
              <a:prstGeom prst="triangl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  <p:sp>
            <p:nvSpPr>
              <p:cNvPr id="123" name="二等辺三角形 190">
                <a:extLst>
                  <a:ext uri="{FF2B5EF4-FFF2-40B4-BE49-F238E27FC236}">
                    <a16:creationId xmlns:a16="http://schemas.microsoft.com/office/drawing/2014/main" id="{3DF2274E-8AA7-4B21-BC9C-D79EFEE4B38C}"/>
                  </a:ext>
                </a:extLst>
              </p:cNvPr>
              <p:cNvSpPr/>
              <p:nvPr/>
            </p:nvSpPr>
            <p:spPr>
              <a:xfrm rot="5400000">
                <a:off x="10688782" y="3683021"/>
                <a:ext cx="145473" cy="204750"/>
              </a:xfrm>
              <a:prstGeom prst="triangle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50"/>
              </a:p>
            </p:txBody>
          </p:sp>
        </p:grpSp>
        <p:cxnSp>
          <p:nvCxnSpPr>
            <p:cNvPr id="120" name="直線コネクタ 187">
              <a:extLst>
                <a:ext uri="{FF2B5EF4-FFF2-40B4-BE49-F238E27FC236}">
                  <a16:creationId xmlns:a16="http://schemas.microsoft.com/office/drawing/2014/main" id="{D1DBB517-F962-48A7-A897-EA824481C555}"/>
                </a:ext>
              </a:extLst>
            </p:cNvPr>
            <p:cNvCxnSpPr>
              <a:cxnSpLocks/>
              <a:endCxn id="123" idx="0"/>
            </p:cNvCxnSpPr>
            <p:nvPr/>
          </p:nvCxnSpPr>
          <p:spPr>
            <a:xfrm>
              <a:off x="10485616" y="4784367"/>
              <a:ext cx="0" cy="12865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正方形/長方形 188">
              <a:extLst>
                <a:ext uri="{FF2B5EF4-FFF2-40B4-BE49-F238E27FC236}">
                  <a16:creationId xmlns:a16="http://schemas.microsoft.com/office/drawing/2014/main" id="{088253C7-E762-4BC3-88A3-2EE406A7F560}"/>
                </a:ext>
              </a:extLst>
            </p:cNvPr>
            <p:cNvSpPr/>
            <p:nvPr/>
          </p:nvSpPr>
          <p:spPr>
            <a:xfrm>
              <a:off x="10376827" y="4693111"/>
              <a:ext cx="217577" cy="83961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 sz="1050"/>
            </a:p>
          </p:txBody>
        </p:sp>
      </p:grpSp>
      <p:cxnSp>
        <p:nvCxnSpPr>
          <p:cNvPr id="117" name="Straight Arrow Connector 88">
            <a:extLst>
              <a:ext uri="{FF2B5EF4-FFF2-40B4-BE49-F238E27FC236}">
                <a16:creationId xmlns:a16="http://schemas.microsoft.com/office/drawing/2014/main" id="{F9C8005C-8301-469C-AEF8-545DAE11E90C}"/>
              </a:ext>
            </a:extLst>
          </p:cNvPr>
          <p:cNvCxnSpPr>
            <a:cxnSpLocks/>
          </p:cNvCxnSpPr>
          <p:nvPr/>
        </p:nvCxnSpPr>
        <p:spPr>
          <a:xfrm flipH="1">
            <a:off x="8797996" y="5544814"/>
            <a:ext cx="202172" cy="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Google Shape;2112;p86">
            <a:extLst>
              <a:ext uri="{FF2B5EF4-FFF2-40B4-BE49-F238E27FC236}">
                <a16:creationId xmlns:a16="http://schemas.microsoft.com/office/drawing/2014/main" id="{0C9D8FE7-BCE2-4FB3-BAB8-773DD3340932}"/>
              </a:ext>
            </a:extLst>
          </p:cNvPr>
          <p:cNvSpPr txBox="1"/>
          <p:nvPr/>
        </p:nvSpPr>
        <p:spPr>
          <a:xfrm>
            <a:off x="8947821" y="5366838"/>
            <a:ext cx="418618" cy="39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N</a:t>
            </a:r>
            <a:r>
              <a:rPr lang="en-US" sz="1000" b="1" baseline="-25000" dirty="0">
                <a:latin typeface="Open Sans"/>
              </a:rPr>
              <a:t>2</a:t>
            </a:r>
            <a:endParaRPr sz="1000" b="1" baseline="-25000" dirty="0">
              <a:latin typeface="Open Sans"/>
            </a:endParaRPr>
          </a:p>
        </p:txBody>
      </p:sp>
      <p:cxnSp>
        <p:nvCxnSpPr>
          <p:cNvPr id="358" name="Straight Connector 91">
            <a:extLst>
              <a:ext uri="{FF2B5EF4-FFF2-40B4-BE49-F238E27FC236}">
                <a16:creationId xmlns:a16="http://schemas.microsoft.com/office/drawing/2014/main" id="{D5B8D2BE-5DE3-4997-82C5-979AE2850FDD}"/>
              </a:ext>
            </a:extLst>
          </p:cNvPr>
          <p:cNvCxnSpPr>
            <a:cxnSpLocks/>
          </p:cNvCxnSpPr>
          <p:nvPr/>
        </p:nvCxnSpPr>
        <p:spPr>
          <a:xfrm>
            <a:off x="7984285" y="1803011"/>
            <a:ext cx="814464" cy="127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Connector 91">
            <a:extLst>
              <a:ext uri="{FF2B5EF4-FFF2-40B4-BE49-F238E27FC236}">
                <a16:creationId xmlns:a16="http://schemas.microsoft.com/office/drawing/2014/main" id="{BA7A1F66-F908-47C1-8BB1-735438AEBDBF}"/>
              </a:ext>
            </a:extLst>
          </p:cNvPr>
          <p:cNvCxnSpPr>
            <a:cxnSpLocks/>
          </p:cNvCxnSpPr>
          <p:nvPr/>
        </p:nvCxnSpPr>
        <p:spPr>
          <a:xfrm>
            <a:off x="8436130" y="3289395"/>
            <a:ext cx="17211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91">
            <a:extLst>
              <a:ext uri="{FF2B5EF4-FFF2-40B4-BE49-F238E27FC236}">
                <a16:creationId xmlns:a16="http://schemas.microsoft.com/office/drawing/2014/main" id="{5D144E9A-3193-48AA-B754-18EB3BE26F72}"/>
              </a:ext>
            </a:extLst>
          </p:cNvPr>
          <p:cNvCxnSpPr>
            <a:cxnSpLocks/>
          </p:cNvCxnSpPr>
          <p:nvPr/>
        </p:nvCxnSpPr>
        <p:spPr>
          <a:xfrm>
            <a:off x="8614054" y="1918981"/>
            <a:ext cx="0" cy="13776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Connector 91">
            <a:extLst>
              <a:ext uri="{FF2B5EF4-FFF2-40B4-BE49-F238E27FC236}">
                <a16:creationId xmlns:a16="http://schemas.microsoft.com/office/drawing/2014/main" id="{B816AA1F-639F-4D98-99F5-61DFEA08E167}"/>
              </a:ext>
            </a:extLst>
          </p:cNvPr>
          <p:cNvCxnSpPr>
            <a:cxnSpLocks/>
          </p:cNvCxnSpPr>
          <p:nvPr/>
        </p:nvCxnSpPr>
        <p:spPr>
          <a:xfrm>
            <a:off x="7960656" y="1918912"/>
            <a:ext cx="635562" cy="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Google Shape;2112;p86">
            <a:extLst>
              <a:ext uri="{FF2B5EF4-FFF2-40B4-BE49-F238E27FC236}">
                <a16:creationId xmlns:a16="http://schemas.microsoft.com/office/drawing/2014/main" id="{C92D03B1-7DC4-4B84-9C44-2BA44F50AD0A}"/>
              </a:ext>
            </a:extLst>
          </p:cNvPr>
          <p:cNvSpPr txBox="1"/>
          <p:nvPr/>
        </p:nvSpPr>
        <p:spPr>
          <a:xfrm>
            <a:off x="7300205" y="3394634"/>
            <a:ext cx="1699150" cy="51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ND filter wheel</a:t>
            </a:r>
          </a:p>
        </p:txBody>
      </p:sp>
      <p:cxnSp>
        <p:nvCxnSpPr>
          <p:cNvPr id="370" name="Straight Connector 91">
            <a:extLst>
              <a:ext uri="{FF2B5EF4-FFF2-40B4-BE49-F238E27FC236}">
                <a16:creationId xmlns:a16="http://schemas.microsoft.com/office/drawing/2014/main" id="{440748EA-2B40-4CD4-9098-87BB54D54F6B}"/>
              </a:ext>
            </a:extLst>
          </p:cNvPr>
          <p:cNvCxnSpPr>
            <a:cxnSpLocks/>
            <a:endCxn id="70" idx="0"/>
          </p:cNvCxnSpPr>
          <p:nvPr/>
        </p:nvCxnSpPr>
        <p:spPr>
          <a:xfrm flipH="1">
            <a:off x="7769424" y="2591911"/>
            <a:ext cx="1037" cy="2570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Straight Connector 91">
            <a:extLst>
              <a:ext uri="{FF2B5EF4-FFF2-40B4-BE49-F238E27FC236}">
                <a16:creationId xmlns:a16="http://schemas.microsoft.com/office/drawing/2014/main" id="{908DF1B3-CCF8-4F10-B6DF-061C89D3A083}"/>
              </a:ext>
            </a:extLst>
          </p:cNvPr>
          <p:cNvCxnSpPr>
            <a:cxnSpLocks/>
          </p:cNvCxnSpPr>
          <p:nvPr/>
        </p:nvCxnSpPr>
        <p:spPr>
          <a:xfrm flipH="1">
            <a:off x="8998001" y="2189696"/>
            <a:ext cx="1" cy="264068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5" name="Straight Connector 91">
            <a:extLst>
              <a:ext uri="{FF2B5EF4-FFF2-40B4-BE49-F238E27FC236}">
                <a16:creationId xmlns:a16="http://schemas.microsoft.com/office/drawing/2014/main" id="{31694253-59EA-4EA0-9597-439EC9144E66}"/>
              </a:ext>
            </a:extLst>
          </p:cNvPr>
          <p:cNvCxnSpPr>
            <a:cxnSpLocks/>
          </p:cNvCxnSpPr>
          <p:nvPr/>
        </p:nvCxnSpPr>
        <p:spPr>
          <a:xfrm>
            <a:off x="8693007" y="4835800"/>
            <a:ext cx="30499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Connector 91">
            <a:extLst>
              <a:ext uri="{FF2B5EF4-FFF2-40B4-BE49-F238E27FC236}">
                <a16:creationId xmlns:a16="http://schemas.microsoft.com/office/drawing/2014/main" id="{245029DA-A254-47F7-95C2-12D77F6BAF69}"/>
              </a:ext>
            </a:extLst>
          </p:cNvPr>
          <p:cNvCxnSpPr>
            <a:cxnSpLocks/>
          </p:cNvCxnSpPr>
          <p:nvPr/>
        </p:nvCxnSpPr>
        <p:spPr>
          <a:xfrm>
            <a:off x="8086008" y="2189696"/>
            <a:ext cx="90316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Connector 91">
            <a:extLst>
              <a:ext uri="{FF2B5EF4-FFF2-40B4-BE49-F238E27FC236}">
                <a16:creationId xmlns:a16="http://schemas.microsoft.com/office/drawing/2014/main" id="{AE987353-317A-4965-92AD-8133AF80B1AC}"/>
              </a:ext>
            </a:extLst>
          </p:cNvPr>
          <p:cNvCxnSpPr>
            <a:cxnSpLocks/>
          </p:cNvCxnSpPr>
          <p:nvPr/>
        </p:nvCxnSpPr>
        <p:spPr>
          <a:xfrm>
            <a:off x="6486669" y="2274245"/>
            <a:ext cx="77554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Connector 91">
            <a:extLst>
              <a:ext uri="{FF2B5EF4-FFF2-40B4-BE49-F238E27FC236}">
                <a16:creationId xmlns:a16="http://schemas.microsoft.com/office/drawing/2014/main" id="{540F6356-5C8B-43C6-BCE0-4D7DC27A9FA7}"/>
              </a:ext>
            </a:extLst>
          </p:cNvPr>
          <p:cNvCxnSpPr>
            <a:cxnSpLocks/>
          </p:cNvCxnSpPr>
          <p:nvPr/>
        </p:nvCxnSpPr>
        <p:spPr>
          <a:xfrm>
            <a:off x="6597969" y="2421040"/>
            <a:ext cx="0" cy="26307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Connector 91">
            <a:extLst>
              <a:ext uri="{FF2B5EF4-FFF2-40B4-BE49-F238E27FC236}">
                <a16:creationId xmlns:a16="http://schemas.microsoft.com/office/drawing/2014/main" id="{6A8512CE-685B-4255-8674-342B3D6D5B1E}"/>
              </a:ext>
            </a:extLst>
          </p:cNvPr>
          <p:cNvCxnSpPr>
            <a:cxnSpLocks/>
          </p:cNvCxnSpPr>
          <p:nvPr/>
        </p:nvCxnSpPr>
        <p:spPr>
          <a:xfrm>
            <a:off x="8308653" y="1459782"/>
            <a:ext cx="26507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2" name="Google Shape;2112;p86">
            <a:extLst>
              <a:ext uri="{FF2B5EF4-FFF2-40B4-BE49-F238E27FC236}">
                <a16:creationId xmlns:a16="http://schemas.microsoft.com/office/drawing/2014/main" id="{6CA3A362-80A7-4741-B30A-D3FF7B78B348}"/>
              </a:ext>
            </a:extLst>
          </p:cNvPr>
          <p:cNvSpPr txBox="1"/>
          <p:nvPr/>
        </p:nvSpPr>
        <p:spPr>
          <a:xfrm>
            <a:off x="5611980" y="5423018"/>
            <a:ext cx="710746" cy="39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6-port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valve</a:t>
            </a:r>
            <a:endParaRPr sz="1000" b="1" dirty="0">
              <a:latin typeface="Open Sans"/>
            </a:endParaRPr>
          </a:p>
        </p:txBody>
      </p:sp>
      <p:sp>
        <p:nvSpPr>
          <p:cNvPr id="393" name="Google Shape;2112;p86">
            <a:extLst>
              <a:ext uri="{FF2B5EF4-FFF2-40B4-BE49-F238E27FC236}">
                <a16:creationId xmlns:a16="http://schemas.microsoft.com/office/drawing/2014/main" id="{8ADD4D3B-991D-4AA5-826B-AD6FAAF646FE}"/>
              </a:ext>
            </a:extLst>
          </p:cNvPr>
          <p:cNvSpPr txBox="1"/>
          <p:nvPr/>
        </p:nvSpPr>
        <p:spPr>
          <a:xfrm>
            <a:off x="6949109" y="4870224"/>
            <a:ext cx="710746" cy="393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flow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selector</a:t>
            </a:r>
          </a:p>
        </p:txBody>
      </p:sp>
      <p:cxnSp>
        <p:nvCxnSpPr>
          <p:cNvPr id="396" name="Straight Connector 91">
            <a:extLst>
              <a:ext uri="{FF2B5EF4-FFF2-40B4-BE49-F238E27FC236}">
                <a16:creationId xmlns:a16="http://schemas.microsoft.com/office/drawing/2014/main" id="{4A60D5EA-AAB4-44B1-AAB8-FE70BB991B03}"/>
              </a:ext>
            </a:extLst>
          </p:cNvPr>
          <p:cNvCxnSpPr>
            <a:cxnSpLocks/>
          </p:cNvCxnSpPr>
          <p:nvPr/>
        </p:nvCxnSpPr>
        <p:spPr>
          <a:xfrm>
            <a:off x="6604139" y="5051780"/>
            <a:ext cx="317759" cy="535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91">
            <a:extLst>
              <a:ext uri="{FF2B5EF4-FFF2-40B4-BE49-F238E27FC236}">
                <a16:creationId xmlns:a16="http://schemas.microsoft.com/office/drawing/2014/main" id="{B7A31B6E-8B7D-475D-9032-854C744E2689}"/>
              </a:ext>
            </a:extLst>
          </p:cNvPr>
          <p:cNvCxnSpPr>
            <a:cxnSpLocks/>
          </p:cNvCxnSpPr>
          <p:nvPr/>
        </p:nvCxnSpPr>
        <p:spPr>
          <a:xfrm flipH="1">
            <a:off x="6921898" y="5066823"/>
            <a:ext cx="659" cy="2243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Connector 91">
            <a:extLst>
              <a:ext uri="{FF2B5EF4-FFF2-40B4-BE49-F238E27FC236}">
                <a16:creationId xmlns:a16="http://schemas.microsoft.com/office/drawing/2014/main" id="{6B9A20A1-95DF-4CE7-8BA9-7EDCF24CA737}"/>
              </a:ext>
            </a:extLst>
          </p:cNvPr>
          <p:cNvCxnSpPr>
            <a:cxnSpLocks/>
          </p:cNvCxnSpPr>
          <p:nvPr/>
        </p:nvCxnSpPr>
        <p:spPr>
          <a:xfrm>
            <a:off x="5473286" y="2175368"/>
            <a:ext cx="0" cy="174516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4" name="Straight Connector 91">
            <a:extLst>
              <a:ext uri="{FF2B5EF4-FFF2-40B4-BE49-F238E27FC236}">
                <a16:creationId xmlns:a16="http://schemas.microsoft.com/office/drawing/2014/main" id="{05CB8D43-05BF-40BA-AE98-8CE560F116AB}"/>
              </a:ext>
            </a:extLst>
          </p:cNvPr>
          <p:cNvCxnSpPr>
            <a:cxnSpLocks/>
          </p:cNvCxnSpPr>
          <p:nvPr/>
        </p:nvCxnSpPr>
        <p:spPr>
          <a:xfrm>
            <a:off x="5473286" y="2175368"/>
            <a:ext cx="178892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正方形/長方形 331">
            <a:extLst>
              <a:ext uri="{FF2B5EF4-FFF2-40B4-BE49-F238E27FC236}">
                <a16:creationId xmlns:a16="http://schemas.microsoft.com/office/drawing/2014/main" id="{73432324-F385-4203-A6E8-60F9BB3CC8D4}"/>
              </a:ext>
            </a:extLst>
          </p:cNvPr>
          <p:cNvSpPr/>
          <p:nvPr/>
        </p:nvSpPr>
        <p:spPr>
          <a:xfrm>
            <a:off x="8801959" y="4925732"/>
            <a:ext cx="636546" cy="3388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50" dirty="0"/>
              <a:t>Valve</a:t>
            </a:r>
          </a:p>
          <a:p>
            <a:pPr algn="ctr"/>
            <a:r>
              <a:rPr kumimoji="1" lang="en-US" altLang="ja-JP" sz="1050" dirty="0"/>
              <a:t>driver</a:t>
            </a:r>
            <a:endParaRPr kumimoji="1" lang="ja-JP" altLang="en-US" sz="1050" dirty="0"/>
          </a:p>
        </p:txBody>
      </p:sp>
      <p:cxnSp>
        <p:nvCxnSpPr>
          <p:cNvPr id="436" name="Straight Connector 91">
            <a:extLst>
              <a:ext uri="{FF2B5EF4-FFF2-40B4-BE49-F238E27FC236}">
                <a16:creationId xmlns:a16="http://schemas.microsoft.com/office/drawing/2014/main" id="{53051E47-7A7D-462A-870F-448684D2B672}"/>
              </a:ext>
            </a:extLst>
          </p:cNvPr>
          <p:cNvCxnSpPr>
            <a:cxnSpLocks/>
          </p:cNvCxnSpPr>
          <p:nvPr/>
        </p:nvCxnSpPr>
        <p:spPr>
          <a:xfrm flipV="1">
            <a:off x="8701207" y="5095142"/>
            <a:ext cx="0" cy="27169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Straight Connector 91">
            <a:extLst>
              <a:ext uri="{FF2B5EF4-FFF2-40B4-BE49-F238E27FC236}">
                <a16:creationId xmlns:a16="http://schemas.microsoft.com/office/drawing/2014/main" id="{96B91759-6CA5-4238-AEF0-46712AE2BE24}"/>
              </a:ext>
            </a:extLst>
          </p:cNvPr>
          <p:cNvCxnSpPr>
            <a:cxnSpLocks/>
            <a:endCxn id="435" idx="1"/>
          </p:cNvCxnSpPr>
          <p:nvPr/>
        </p:nvCxnSpPr>
        <p:spPr>
          <a:xfrm flipV="1">
            <a:off x="8705384" y="5095142"/>
            <a:ext cx="96575" cy="141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91">
            <a:extLst>
              <a:ext uri="{FF2B5EF4-FFF2-40B4-BE49-F238E27FC236}">
                <a16:creationId xmlns:a16="http://schemas.microsoft.com/office/drawing/2014/main" id="{0450B32F-2077-45B4-93E8-C7F4AC420D6A}"/>
              </a:ext>
            </a:extLst>
          </p:cNvPr>
          <p:cNvCxnSpPr>
            <a:cxnSpLocks/>
          </p:cNvCxnSpPr>
          <p:nvPr/>
        </p:nvCxnSpPr>
        <p:spPr>
          <a:xfrm flipV="1">
            <a:off x="9275216" y="2299014"/>
            <a:ext cx="0" cy="25938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91">
            <a:extLst>
              <a:ext uri="{FF2B5EF4-FFF2-40B4-BE49-F238E27FC236}">
                <a16:creationId xmlns:a16="http://schemas.microsoft.com/office/drawing/2014/main" id="{2BAFEF48-BFCB-466F-AAAC-32A43ECA91CF}"/>
              </a:ext>
            </a:extLst>
          </p:cNvPr>
          <p:cNvCxnSpPr>
            <a:cxnSpLocks/>
          </p:cNvCxnSpPr>
          <p:nvPr/>
        </p:nvCxnSpPr>
        <p:spPr>
          <a:xfrm>
            <a:off x="8068405" y="2299014"/>
            <a:ext cx="120681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91">
            <a:extLst>
              <a:ext uri="{FF2B5EF4-FFF2-40B4-BE49-F238E27FC236}">
                <a16:creationId xmlns:a16="http://schemas.microsoft.com/office/drawing/2014/main" id="{9EA05721-24AD-4A1C-BFFF-9239409FD9BC}"/>
              </a:ext>
            </a:extLst>
          </p:cNvPr>
          <p:cNvCxnSpPr>
            <a:cxnSpLocks/>
          </p:cNvCxnSpPr>
          <p:nvPr/>
        </p:nvCxnSpPr>
        <p:spPr>
          <a:xfrm flipV="1">
            <a:off x="9486939" y="2421040"/>
            <a:ext cx="0" cy="362023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91">
            <a:extLst>
              <a:ext uri="{FF2B5EF4-FFF2-40B4-BE49-F238E27FC236}">
                <a16:creationId xmlns:a16="http://schemas.microsoft.com/office/drawing/2014/main" id="{CB090956-9FD9-48D9-8102-D158627B72B8}"/>
              </a:ext>
            </a:extLst>
          </p:cNvPr>
          <p:cNvCxnSpPr>
            <a:cxnSpLocks/>
          </p:cNvCxnSpPr>
          <p:nvPr/>
        </p:nvCxnSpPr>
        <p:spPr>
          <a:xfrm>
            <a:off x="8280128" y="6044085"/>
            <a:ext cx="120681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4" name="Straight Connector 91">
            <a:extLst>
              <a:ext uri="{FF2B5EF4-FFF2-40B4-BE49-F238E27FC236}">
                <a16:creationId xmlns:a16="http://schemas.microsoft.com/office/drawing/2014/main" id="{57D9F79C-AF5A-4F8B-8BDE-BEAA4BC0EAA0}"/>
              </a:ext>
            </a:extLst>
          </p:cNvPr>
          <p:cNvCxnSpPr>
            <a:cxnSpLocks/>
          </p:cNvCxnSpPr>
          <p:nvPr/>
        </p:nvCxnSpPr>
        <p:spPr>
          <a:xfrm>
            <a:off x="8068405" y="2421040"/>
            <a:ext cx="141853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8" name="正方形/長方形 331">
            <a:extLst>
              <a:ext uri="{FF2B5EF4-FFF2-40B4-BE49-F238E27FC236}">
                <a16:creationId xmlns:a16="http://schemas.microsoft.com/office/drawing/2014/main" id="{6FD86F8D-6A23-49DD-83BF-4982B90DD64E}"/>
              </a:ext>
            </a:extLst>
          </p:cNvPr>
          <p:cNvSpPr/>
          <p:nvPr/>
        </p:nvSpPr>
        <p:spPr>
          <a:xfrm>
            <a:off x="2489911" y="1789117"/>
            <a:ext cx="781434" cy="45746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Lamp </a:t>
            </a:r>
          </a:p>
          <a:p>
            <a:pPr algn="ctr"/>
            <a:r>
              <a:rPr kumimoji="1" lang="en-US" altLang="ja-JP" sz="900" dirty="0"/>
              <a:t>Controller</a:t>
            </a:r>
          </a:p>
          <a:p>
            <a:pPr algn="ctr"/>
            <a:r>
              <a:rPr kumimoji="1" lang="en-US" altLang="ja-JP" sz="900" dirty="0"/>
              <a:t>(USB GPIO)</a:t>
            </a:r>
            <a:endParaRPr kumimoji="1" lang="ja-JP" altLang="en-US" sz="900" dirty="0"/>
          </a:p>
        </p:txBody>
      </p:sp>
      <p:sp>
        <p:nvSpPr>
          <p:cNvPr id="459" name="正方形/長方形 331">
            <a:extLst>
              <a:ext uri="{FF2B5EF4-FFF2-40B4-BE49-F238E27FC236}">
                <a16:creationId xmlns:a16="http://schemas.microsoft.com/office/drawing/2014/main" id="{22FBEC85-F150-46F8-B646-0279AB1EB004}"/>
              </a:ext>
            </a:extLst>
          </p:cNvPr>
          <p:cNvSpPr/>
          <p:nvPr/>
        </p:nvSpPr>
        <p:spPr>
          <a:xfrm>
            <a:off x="2497113" y="1311314"/>
            <a:ext cx="781434" cy="29693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LED driver</a:t>
            </a:r>
            <a:endParaRPr kumimoji="1" lang="ja-JP" altLang="en-US" sz="900" dirty="0"/>
          </a:p>
        </p:txBody>
      </p:sp>
      <p:cxnSp>
        <p:nvCxnSpPr>
          <p:cNvPr id="462" name="Straight Connector 91">
            <a:extLst>
              <a:ext uri="{FF2B5EF4-FFF2-40B4-BE49-F238E27FC236}">
                <a16:creationId xmlns:a16="http://schemas.microsoft.com/office/drawing/2014/main" id="{C10F8924-C1E9-4402-A077-CF8B070ED3DB}"/>
              </a:ext>
            </a:extLst>
          </p:cNvPr>
          <p:cNvCxnSpPr>
            <a:cxnSpLocks/>
          </p:cNvCxnSpPr>
          <p:nvPr/>
        </p:nvCxnSpPr>
        <p:spPr>
          <a:xfrm>
            <a:off x="2631564" y="2246584"/>
            <a:ext cx="0" cy="64549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91">
            <a:extLst>
              <a:ext uri="{FF2B5EF4-FFF2-40B4-BE49-F238E27FC236}">
                <a16:creationId xmlns:a16="http://schemas.microsoft.com/office/drawing/2014/main" id="{CF3BCE30-7294-4357-97C1-4AD25C54D350}"/>
              </a:ext>
            </a:extLst>
          </p:cNvPr>
          <p:cNvCxnSpPr>
            <a:cxnSpLocks/>
          </p:cNvCxnSpPr>
          <p:nvPr/>
        </p:nvCxnSpPr>
        <p:spPr>
          <a:xfrm>
            <a:off x="3281401" y="1848441"/>
            <a:ext cx="397192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9" name="Straight Connector 91">
            <a:extLst>
              <a:ext uri="{FF2B5EF4-FFF2-40B4-BE49-F238E27FC236}">
                <a16:creationId xmlns:a16="http://schemas.microsoft.com/office/drawing/2014/main" id="{50282E7A-B138-4532-A9D6-34639E97E4DA}"/>
              </a:ext>
            </a:extLst>
          </p:cNvPr>
          <p:cNvCxnSpPr>
            <a:cxnSpLocks/>
          </p:cNvCxnSpPr>
          <p:nvPr/>
        </p:nvCxnSpPr>
        <p:spPr>
          <a:xfrm>
            <a:off x="2384838" y="1679031"/>
            <a:ext cx="486848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1" name="Straight Connector 91">
            <a:extLst>
              <a:ext uri="{FF2B5EF4-FFF2-40B4-BE49-F238E27FC236}">
                <a16:creationId xmlns:a16="http://schemas.microsoft.com/office/drawing/2014/main" id="{81A91813-5ADB-41BD-B611-D9802DEB5267}"/>
              </a:ext>
            </a:extLst>
          </p:cNvPr>
          <p:cNvCxnSpPr>
            <a:cxnSpLocks/>
          </p:cNvCxnSpPr>
          <p:nvPr/>
        </p:nvCxnSpPr>
        <p:spPr>
          <a:xfrm>
            <a:off x="2384838" y="1679031"/>
            <a:ext cx="0" cy="22052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91">
            <a:extLst>
              <a:ext uri="{FF2B5EF4-FFF2-40B4-BE49-F238E27FC236}">
                <a16:creationId xmlns:a16="http://schemas.microsoft.com/office/drawing/2014/main" id="{A88F3BC2-AF86-4139-B018-FBB84808B16C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2390866" y="3884330"/>
            <a:ext cx="101862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5" name="Straight Connector 91">
            <a:extLst>
              <a:ext uri="{FF2B5EF4-FFF2-40B4-BE49-F238E27FC236}">
                <a16:creationId xmlns:a16="http://schemas.microsoft.com/office/drawing/2014/main" id="{73586A1A-1BAF-4A8E-B30F-77FB3C675DE7}"/>
              </a:ext>
            </a:extLst>
          </p:cNvPr>
          <p:cNvCxnSpPr>
            <a:cxnSpLocks/>
          </p:cNvCxnSpPr>
          <p:nvPr/>
        </p:nvCxnSpPr>
        <p:spPr>
          <a:xfrm>
            <a:off x="2283238" y="5908835"/>
            <a:ext cx="32953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7" name="Straight Connector 91">
            <a:extLst>
              <a:ext uri="{FF2B5EF4-FFF2-40B4-BE49-F238E27FC236}">
                <a16:creationId xmlns:a16="http://schemas.microsoft.com/office/drawing/2014/main" id="{F78AD396-2091-4039-9C03-9C6A796B4B64}"/>
              </a:ext>
            </a:extLst>
          </p:cNvPr>
          <p:cNvCxnSpPr>
            <a:cxnSpLocks/>
          </p:cNvCxnSpPr>
          <p:nvPr/>
        </p:nvCxnSpPr>
        <p:spPr>
          <a:xfrm>
            <a:off x="2283238" y="1459782"/>
            <a:ext cx="0" cy="444535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Straight Connector 91">
            <a:extLst>
              <a:ext uri="{FF2B5EF4-FFF2-40B4-BE49-F238E27FC236}">
                <a16:creationId xmlns:a16="http://schemas.microsoft.com/office/drawing/2014/main" id="{769DBD64-2A66-4B8A-AB91-647F770323DD}"/>
              </a:ext>
            </a:extLst>
          </p:cNvPr>
          <p:cNvCxnSpPr>
            <a:cxnSpLocks/>
            <a:endCxn id="459" idx="1"/>
          </p:cNvCxnSpPr>
          <p:nvPr/>
        </p:nvCxnSpPr>
        <p:spPr>
          <a:xfrm>
            <a:off x="2283238" y="1459782"/>
            <a:ext cx="21387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Straight Connector 91">
            <a:extLst>
              <a:ext uri="{FF2B5EF4-FFF2-40B4-BE49-F238E27FC236}">
                <a16:creationId xmlns:a16="http://schemas.microsoft.com/office/drawing/2014/main" id="{D8F006A7-E72D-4C8E-AFC1-7DD41B1B8B8F}"/>
              </a:ext>
            </a:extLst>
          </p:cNvPr>
          <p:cNvCxnSpPr>
            <a:cxnSpLocks/>
          </p:cNvCxnSpPr>
          <p:nvPr/>
        </p:nvCxnSpPr>
        <p:spPr>
          <a:xfrm>
            <a:off x="3271345" y="1459782"/>
            <a:ext cx="398198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5" name="正方形/長方形 331">
            <a:extLst>
              <a:ext uri="{FF2B5EF4-FFF2-40B4-BE49-F238E27FC236}">
                <a16:creationId xmlns:a16="http://schemas.microsoft.com/office/drawing/2014/main" id="{3486C92A-8F0F-4F79-B143-A8671DE02AD5}"/>
              </a:ext>
            </a:extLst>
          </p:cNvPr>
          <p:cNvSpPr/>
          <p:nvPr/>
        </p:nvSpPr>
        <p:spPr>
          <a:xfrm>
            <a:off x="4158374" y="5652710"/>
            <a:ext cx="659452" cy="3931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Shutter</a:t>
            </a:r>
          </a:p>
          <a:p>
            <a:pPr algn="ctr"/>
            <a:r>
              <a:rPr kumimoji="1" lang="en-US" altLang="ja-JP" sz="900" dirty="0"/>
              <a:t> driver</a:t>
            </a:r>
            <a:endParaRPr kumimoji="1" lang="ja-JP" altLang="en-US" sz="900" dirty="0"/>
          </a:p>
        </p:txBody>
      </p:sp>
      <p:cxnSp>
        <p:nvCxnSpPr>
          <p:cNvPr id="486" name="Straight Connector 91">
            <a:extLst>
              <a:ext uri="{FF2B5EF4-FFF2-40B4-BE49-F238E27FC236}">
                <a16:creationId xmlns:a16="http://schemas.microsoft.com/office/drawing/2014/main" id="{666CB832-17CF-490C-96AF-43406F9B169D}"/>
              </a:ext>
            </a:extLst>
          </p:cNvPr>
          <p:cNvCxnSpPr>
            <a:cxnSpLocks/>
          </p:cNvCxnSpPr>
          <p:nvPr/>
        </p:nvCxnSpPr>
        <p:spPr>
          <a:xfrm>
            <a:off x="3858447" y="5401030"/>
            <a:ext cx="523815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9" name="Straight Connector 91">
            <a:extLst>
              <a:ext uri="{FF2B5EF4-FFF2-40B4-BE49-F238E27FC236}">
                <a16:creationId xmlns:a16="http://schemas.microsoft.com/office/drawing/2014/main" id="{12EA609C-53CE-424B-910A-08507F7DCC7D}"/>
              </a:ext>
            </a:extLst>
          </p:cNvPr>
          <p:cNvCxnSpPr>
            <a:cxnSpLocks/>
          </p:cNvCxnSpPr>
          <p:nvPr/>
        </p:nvCxnSpPr>
        <p:spPr>
          <a:xfrm>
            <a:off x="4372841" y="5407121"/>
            <a:ext cx="0" cy="24558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Straight Connector 91">
            <a:extLst>
              <a:ext uri="{FF2B5EF4-FFF2-40B4-BE49-F238E27FC236}">
                <a16:creationId xmlns:a16="http://schemas.microsoft.com/office/drawing/2014/main" id="{50A33FD9-66E7-4D8B-8113-EEFEFEDABA37}"/>
              </a:ext>
            </a:extLst>
          </p:cNvPr>
          <p:cNvCxnSpPr>
            <a:cxnSpLocks/>
          </p:cNvCxnSpPr>
          <p:nvPr/>
        </p:nvCxnSpPr>
        <p:spPr>
          <a:xfrm>
            <a:off x="6486669" y="2274245"/>
            <a:ext cx="0" cy="29230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4" name="Straight Connector 91">
            <a:extLst>
              <a:ext uri="{FF2B5EF4-FFF2-40B4-BE49-F238E27FC236}">
                <a16:creationId xmlns:a16="http://schemas.microsoft.com/office/drawing/2014/main" id="{498B6F30-AA41-4DF9-8B5F-7DCE56BE64A9}"/>
              </a:ext>
            </a:extLst>
          </p:cNvPr>
          <p:cNvCxnSpPr>
            <a:cxnSpLocks/>
          </p:cNvCxnSpPr>
          <p:nvPr/>
        </p:nvCxnSpPr>
        <p:spPr>
          <a:xfrm>
            <a:off x="4574930" y="2058957"/>
            <a:ext cx="0" cy="357647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8" name="Straight Connector 91">
            <a:extLst>
              <a:ext uri="{FF2B5EF4-FFF2-40B4-BE49-F238E27FC236}">
                <a16:creationId xmlns:a16="http://schemas.microsoft.com/office/drawing/2014/main" id="{418F8315-B8AC-4C33-BC06-CBC83758E39C}"/>
              </a:ext>
            </a:extLst>
          </p:cNvPr>
          <p:cNvCxnSpPr>
            <a:cxnSpLocks/>
          </p:cNvCxnSpPr>
          <p:nvPr/>
        </p:nvCxnSpPr>
        <p:spPr>
          <a:xfrm>
            <a:off x="4583872" y="2058957"/>
            <a:ext cx="2669454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" name="正方形/長方形 331">
            <a:extLst>
              <a:ext uri="{FF2B5EF4-FFF2-40B4-BE49-F238E27FC236}">
                <a16:creationId xmlns:a16="http://schemas.microsoft.com/office/drawing/2014/main" id="{E0808D4D-E771-423B-8BE1-232C3EB2EED1}"/>
              </a:ext>
            </a:extLst>
          </p:cNvPr>
          <p:cNvSpPr/>
          <p:nvPr/>
        </p:nvSpPr>
        <p:spPr>
          <a:xfrm>
            <a:off x="3606666" y="1926681"/>
            <a:ext cx="833456" cy="3931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900" dirty="0"/>
              <a:t>Power meter</a:t>
            </a:r>
          </a:p>
          <a:p>
            <a:pPr algn="ctr"/>
            <a:r>
              <a:rPr kumimoji="1" lang="en-CA" altLang="ja-JP" sz="900" dirty="0"/>
              <a:t>console</a:t>
            </a:r>
            <a:endParaRPr kumimoji="1" lang="en-US" altLang="ja-JP" sz="900" dirty="0"/>
          </a:p>
        </p:txBody>
      </p:sp>
      <p:cxnSp>
        <p:nvCxnSpPr>
          <p:cNvPr id="502" name="Straight Connector 91">
            <a:extLst>
              <a:ext uri="{FF2B5EF4-FFF2-40B4-BE49-F238E27FC236}">
                <a16:creationId xmlns:a16="http://schemas.microsoft.com/office/drawing/2014/main" id="{C85F7648-81C0-4BDF-BD00-99441B2007BB}"/>
              </a:ext>
            </a:extLst>
          </p:cNvPr>
          <p:cNvCxnSpPr>
            <a:cxnSpLocks/>
          </p:cNvCxnSpPr>
          <p:nvPr/>
        </p:nvCxnSpPr>
        <p:spPr>
          <a:xfrm>
            <a:off x="3969859" y="2319879"/>
            <a:ext cx="0" cy="273190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Straight Connector 91">
            <a:extLst>
              <a:ext uri="{FF2B5EF4-FFF2-40B4-BE49-F238E27FC236}">
                <a16:creationId xmlns:a16="http://schemas.microsoft.com/office/drawing/2014/main" id="{C4C87141-7E7C-4923-BE2C-CE63B1BC0A48}"/>
              </a:ext>
            </a:extLst>
          </p:cNvPr>
          <p:cNvCxnSpPr>
            <a:cxnSpLocks/>
          </p:cNvCxnSpPr>
          <p:nvPr/>
        </p:nvCxnSpPr>
        <p:spPr>
          <a:xfrm>
            <a:off x="4440122" y="1961983"/>
            <a:ext cx="282209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91">
            <a:extLst>
              <a:ext uri="{FF2B5EF4-FFF2-40B4-BE49-F238E27FC236}">
                <a16:creationId xmlns:a16="http://schemas.microsoft.com/office/drawing/2014/main" id="{74FF0199-1EB9-44D9-9EA7-92D6C01F5E02}"/>
              </a:ext>
            </a:extLst>
          </p:cNvPr>
          <p:cNvCxnSpPr>
            <a:cxnSpLocks/>
          </p:cNvCxnSpPr>
          <p:nvPr/>
        </p:nvCxnSpPr>
        <p:spPr>
          <a:xfrm>
            <a:off x="3795011" y="5071080"/>
            <a:ext cx="174458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80">
            <a:extLst>
              <a:ext uri="{FF2B5EF4-FFF2-40B4-BE49-F238E27FC236}">
                <a16:creationId xmlns:a16="http://schemas.microsoft.com/office/drawing/2014/main" id="{A5917031-7BEF-494C-BE94-0E7DAAE08901}"/>
              </a:ext>
            </a:extLst>
          </p:cNvPr>
          <p:cNvCxnSpPr>
            <a:cxnSpLocks/>
          </p:cNvCxnSpPr>
          <p:nvPr/>
        </p:nvCxnSpPr>
        <p:spPr>
          <a:xfrm>
            <a:off x="5685277" y="3104622"/>
            <a:ext cx="0" cy="11435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7" name="Straight Connector 96">
            <a:extLst>
              <a:ext uri="{FF2B5EF4-FFF2-40B4-BE49-F238E27FC236}">
                <a16:creationId xmlns:a16="http://schemas.microsoft.com/office/drawing/2014/main" id="{C68780CE-F78C-4E55-9528-AC30899776AD}"/>
              </a:ext>
            </a:extLst>
          </p:cNvPr>
          <p:cNvCxnSpPr>
            <a:cxnSpLocks/>
          </p:cNvCxnSpPr>
          <p:nvPr/>
        </p:nvCxnSpPr>
        <p:spPr>
          <a:xfrm>
            <a:off x="5422480" y="4248772"/>
            <a:ext cx="2627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>
            <a:extLst>
              <a:ext uri="{FF2B5EF4-FFF2-40B4-BE49-F238E27FC236}">
                <a16:creationId xmlns:a16="http://schemas.microsoft.com/office/drawing/2014/main" id="{71F8C642-D863-4CFC-98C4-4510FAEBE6D4}"/>
              </a:ext>
            </a:extLst>
          </p:cNvPr>
          <p:cNvCxnSpPr>
            <a:cxnSpLocks/>
          </p:cNvCxnSpPr>
          <p:nvPr/>
        </p:nvCxnSpPr>
        <p:spPr>
          <a:xfrm>
            <a:off x="7081998" y="5786393"/>
            <a:ext cx="1596" cy="2055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0" name="Straight Connector 529">
            <a:extLst>
              <a:ext uri="{FF2B5EF4-FFF2-40B4-BE49-F238E27FC236}">
                <a16:creationId xmlns:a16="http://schemas.microsoft.com/office/drawing/2014/main" id="{14911B63-F612-47FB-904A-A677D4C315B8}"/>
              </a:ext>
            </a:extLst>
          </p:cNvPr>
          <p:cNvCxnSpPr>
            <a:cxnSpLocks/>
          </p:cNvCxnSpPr>
          <p:nvPr/>
        </p:nvCxnSpPr>
        <p:spPr>
          <a:xfrm>
            <a:off x="6495258" y="5649233"/>
            <a:ext cx="0" cy="25590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6" name="Straight Arrow Connector 69">
            <a:extLst>
              <a:ext uri="{FF2B5EF4-FFF2-40B4-BE49-F238E27FC236}">
                <a16:creationId xmlns:a16="http://schemas.microsoft.com/office/drawing/2014/main" id="{C5E0820C-7166-44A9-85E8-4381E561AFE2}"/>
              </a:ext>
            </a:extLst>
          </p:cNvPr>
          <p:cNvCxnSpPr>
            <a:cxnSpLocks/>
          </p:cNvCxnSpPr>
          <p:nvPr/>
        </p:nvCxnSpPr>
        <p:spPr>
          <a:xfrm flipH="1">
            <a:off x="5565103" y="5990537"/>
            <a:ext cx="1520493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1" name="Straight Arrow Connector 69">
            <a:extLst>
              <a:ext uri="{FF2B5EF4-FFF2-40B4-BE49-F238E27FC236}">
                <a16:creationId xmlns:a16="http://schemas.microsoft.com/office/drawing/2014/main" id="{4B595169-6AE5-43C9-AC75-DF6799925F67}"/>
              </a:ext>
            </a:extLst>
          </p:cNvPr>
          <p:cNvCxnSpPr>
            <a:cxnSpLocks/>
          </p:cNvCxnSpPr>
          <p:nvPr/>
        </p:nvCxnSpPr>
        <p:spPr>
          <a:xfrm flipH="1">
            <a:off x="5565103" y="5905137"/>
            <a:ext cx="935658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3" name="Rectangle 65">
            <a:extLst>
              <a:ext uri="{FF2B5EF4-FFF2-40B4-BE49-F238E27FC236}">
                <a16:creationId xmlns:a16="http://schemas.microsoft.com/office/drawing/2014/main" id="{C40D1FB3-6434-4408-A78D-7D76D1225A27}"/>
              </a:ext>
            </a:extLst>
          </p:cNvPr>
          <p:cNvSpPr/>
          <p:nvPr/>
        </p:nvSpPr>
        <p:spPr>
          <a:xfrm>
            <a:off x="5309162" y="5670702"/>
            <a:ext cx="253681" cy="3931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2400">
              <a:latin typeface="Open Sans"/>
            </a:endParaRPr>
          </a:p>
        </p:txBody>
      </p:sp>
      <p:sp>
        <p:nvSpPr>
          <p:cNvPr id="544" name="Google Shape;2112;p86">
            <a:extLst>
              <a:ext uri="{FF2B5EF4-FFF2-40B4-BE49-F238E27FC236}">
                <a16:creationId xmlns:a16="http://schemas.microsoft.com/office/drawing/2014/main" id="{1015E212-4AB4-442A-AFF8-048ED95A29D1}"/>
              </a:ext>
            </a:extLst>
          </p:cNvPr>
          <p:cNvSpPr txBox="1"/>
          <p:nvPr/>
        </p:nvSpPr>
        <p:spPr>
          <a:xfrm>
            <a:off x="5184736" y="6042513"/>
            <a:ext cx="690618" cy="3098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Waste</a:t>
            </a:r>
            <a:endParaRPr sz="1000" b="1" dirty="0">
              <a:latin typeface="Open Sans"/>
            </a:endParaRPr>
          </a:p>
        </p:txBody>
      </p:sp>
      <p:cxnSp>
        <p:nvCxnSpPr>
          <p:cNvPr id="545" name="Straight Arrow Connector 89">
            <a:extLst>
              <a:ext uri="{FF2B5EF4-FFF2-40B4-BE49-F238E27FC236}">
                <a16:creationId xmlns:a16="http://schemas.microsoft.com/office/drawing/2014/main" id="{B02ABAD8-66C8-4C57-8FB5-F0A63FFCBB3C}"/>
              </a:ext>
            </a:extLst>
          </p:cNvPr>
          <p:cNvCxnSpPr>
            <a:cxnSpLocks/>
          </p:cNvCxnSpPr>
          <p:nvPr/>
        </p:nvCxnSpPr>
        <p:spPr>
          <a:xfrm>
            <a:off x="8277308" y="1247217"/>
            <a:ext cx="298544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8" name="Google Shape;2112;p86">
            <a:extLst>
              <a:ext uri="{FF2B5EF4-FFF2-40B4-BE49-F238E27FC236}">
                <a16:creationId xmlns:a16="http://schemas.microsoft.com/office/drawing/2014/main" id="{BCCDEAEB-C849-4CEF-B297-0BAD3ADFB75B}"/>
              </a:ext>
            </a:extLst>
          </p:cNvPr>
          <p:cNvSpPr txBox="1"/>
          <p:nvPr/>
        </p:nvSpPr>
        <p:spPr>
          <a:xfrm>
            <a:off x="8573730" y="1071170"/>
            <a:ext cx="1020409" cy="319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Solution line</a:t>
            </a:r>
          </a:p>
        </p:txBody>
      </p:sp>
      <p:sp>
        <p:nvSpPr>
          <p:cNvPr id="549" name="Google Shape;2112;p86">
            <a:extLst>
              <a:ext uri="{FF2B5EF4-FFF2-40B4-BE49-F238E27FC236}">
                <a16:creationId xmlns:a16="http://schemas.microsoft.com/office/drawing/2014/main" id="{F7DDF6BA-B0C9-4CE8-96BA-642E3DE48499}"/>
              </a:ext>
            </a:extLst>
          </p:cNvPr>
          <p:cNvSpPr txBox="1"/>
          <p:nvPr/>
        </p:nvSpPr>
        <p:spPr>
          <a:xfrm>
            <a:off x="8585789" y="1283779"/>
            <a:ext cx="1418532" cy="319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Electrical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>
                <a:latin typeface="Open Sans"/>
              </a:rPr>
              <a:t>connection</a:t>
            </a:r>
          </a:p>
        </p:txBody>
      </p:sp>
      <p:sp>
        <p:nvSpPr>
          <p:cNvPr id="550" name="Rectangle 549">
            <a:extLst>
              <a:ext uri="{FF2B5EF4-FFF2-40B4-BE49-F238E27FC236}">
                <a16:creationId xmlns:a16="http://schemas.microsoft.com/office/drawing/2014/main" id="{18C57758-D829-4863-8A68-E0744E53BEE0}"/>
              </a:ext>
            </a:extLst>
          </p:cNvPr>
          <p:cNvSpPr/>
          <p:nvPr/>
        </p:nvSpPr>
        <p:spPr>
          <a:xfrm>
            <a:off x="8183923" y="1105378"/>
            <a:ext cx="1410209" cy="6295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51" name="Straight Connector 91">
            <a:extLst>
              <a:ext uri="{FF2B5EF4-FFF2-40B4-BE49-F238E27FC236}">
                <a16:creationId xmlns:a16="http://schemas.microsoft.com/office/drawing/2014/main" id="{2BAA64EF-447A-45CF-8654-5FEB9B8FF9A4}"/>
              </a:ext>
            </a:extLst>
          </p:cNvPr>
          <p:cNvCxnSpPr>
            <a:cxnSpLocks/>
          </p:cNvCxnSpPr>
          <p:nvPr/>
        </p:nvCxnSpPr>
        <p:spPr>
          <a:xfrm>
            <a:off x="6597969" y="2421040"/>
            <a:ext cx="648996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Straight Connector 79">
            <a:extLst>
              <a:ext uri="{FF2B5EF4-FFF2-40B4-BE49-F238E27FC236}">
                <a16:creationId xmlns:a16="http://schemas.microsoft.com/office/drawing/2014/main" id="{33CFEDEC-7BB9-49B4-9FF6-0E3424A7A89F}"/>
              </a:ext>
            </a:extLst>
          </p:cNvPr>
          <p:cNvCxnSpPr>
            <a:cxnSpLocks/>
          </p:cNvCxnSpPr>
          <p:nvPr/>
        </p:nvCxnSpPr>
        <p:spPr>
          <a:xfrm flipV="1">
            <a:off x="4827961" y="3872978"/>
            <a:ext cx="1" cy="37499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4" name="Straight Arrow Connector 60">
            <a:extLst>
              <a:ext uri="{FF2B5EF4-FFF2-40B4-BE49-F238E27FC236}">
                <a16:creationId xmlns:a16="http://schemas.microsoft.com/office/drawing/2014/main" id="{9E7BEE47-F5A8-45DD-B907-5D89B1B1FEE5}"/>
              </a:ext>
            </a:extLst>
          </p:cNvPr>
          <p:cNvCxnSpPr>
            <a:cxnSpLocks/>
          </p:cNvCxnSpPr>
          <p:nvPr/>
        </p:nvCxnSpPr>
        <p:spPr>
          <a:xfrm>
            <a:off x="4827151" y="4248134"/>
            <a:ext cx="354016" cy="0"/>
          </a:xfrm>
          <a:prstGeom prst="straightConnector1">
            <a:avLst/>
          </a:prstGeom>
          <a:ln>
            <a:solidFill>
              <a:srgbClr val="FF0000"/>
            </a:solidFill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タイトル 1">
            <a:extLst>
              <a:ext uri="{FF2B5EF4-FFF2-40B4-BE49-F238E27FC236}">
                <a16:creationId xmlns:a16="http://schemas.microsoft.com/office/drawing/2014/main" id="{01ECFC18-5597-4DA3-A59D-EAAD9752F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7" y="53711"/>
            <a:ext cx="11971866" cy="933978"/>
          </a:xfrm>
        </p:spPr>
        <p:txBody>
          <a:bodyPr/>
          <a:lstStyle/>
          <a:p>
            <a:r>
              <a:rPr kumimoji="1" lang="en-US" altLang="ja-JP" dirty="0"/>
              <a:t>Optical setups  ~schematic diagram</a:t>
            </a:r>
            <a:r>
              <a:rPr kumimoji="1" lang="ja-JP" altLang="en-US" dirty="0"/>
              <a:t> </a:t>
            </a:r>
            <a:r>
              <a:rPr kumimoji="1" lang="en-US" altLang="ja-JP" dirty="0"/>
              <a:t>in detail ~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6196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1770DF-6298-4475-838D-EBDBF1893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Automated workflow (common for PL, Abs, TE)</a:t>
            </a:r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3B5FD39-17C4-44D7-AB55-D41C5A9BA2A8}"/>
              </a:ext>
            </a:extLst>
          </p:cNvPr>
          <p:cNvSpPr txBox="1"/>
          <p:nvPr/>
        </p:nvSpPr>
        <p:spPr>
          <a:xfrm>
            <a:off x="374201" y="2831677"/>
            <a:ext cx="54931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ja-JP" sz="1600" b="1" dirty="0"/>
              <a:t>Initial state </a:t>
            </a:r>
            <a:r>
              <a:rPr kumimoji="1" lang="en-US" altLang="ja-JP" sz="1600" dirty="0"/>
              <a:t>: </a:t>
            </a:r>
          </a:p>
          <a:p>
            <a:pPr marL="800100" lvl="1" indent="-342900">
              <a:buAutoNum type="arabicPeriod"/>
            </a:pPr>
            <a:r>
              <a:rPr kumimoji="1" lang="en-US" altLang="ja-JP" sz="1600" dirty="0"/>
              <a:t>The sample solution is in the dilution vial  </a:t>
            </a:r>
          </a:p>
          <a:p>
            <a:pPr marL="800100" lvl="1" indent="-342900">
              <a:buAutoNum type="arabicPeriod"/>
            </a:pPr>
            <a:r>
              <a:rPr kumimoji="1" lang="en-US" altLang="ja-JP" sz="1600" dirty="0"/>
              <a:t>The flow cell is filled with a solvent (typically ACN)</a:t>
            </a:r>
            <a:endParaRPr kumimoji="1" lang="ja-JP" altLang="en-US" sz="16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7A7C5AF-D061-4A65-84EB-A41802F0C754}"/>
              </a:ext>
            </a:extLst>
          </p:cNvPr>
          <p:cNvSpPr txBox="1"/>
          <p:nvPr/>
        </p:nvSpPr>
        <p:spPr>
          <a:xfrm>
            <a:off x="367798" y="3675038"/>
            <a:ext cx="74905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2. Dark (PL and Abs. ) and Reference (Abs. ) measurement:</a:t>
            </a:r>
            <a:endParaRPr kumimoji="1" lang="en-US" altLang="ja-JP" sz="1600" dirty="0"/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ja-JP" sz="1600" dirty="0"/>
              <a:t>Measure reference spectrum (after dark measurement with shutter close)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61A15A9-5176-4518-A7E8-C70ABDD2AA12}"/>
              </a:ext>
            </a:extLst>
          </p:cNvPr>
          <p:cNvSpPr txBox="1"/>
          <p:nvPr/>
        </p:nvSpPr>
        <p:spPr>
          <a:xfrm>
            <a:off x="375035" y="4284088"/>
            <a:ext cx="72896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3. Sample transfer</a:t>
            </a:r>
            <a:r>
              <a:rPr kumimoji="1" lang="en-US" altLang="ja-JP" sz="1600" dirty="0"/>
              <a:t>: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ja-JP" sz="1600" dirty="0"/>
              <a:t>Send air to the cell to remove solvent from the cell*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ja-JP" sz="1600" dirty="0"/>
              <a:t>Withdraw sample solution from the dilution vial and send it to the cell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kumimoji="1" lang="ja-JP" altLang="en-US" sz="1600" dirty="0"/>
          </a:p>
        </p:txBody>
      </p:sp>
      <p:sp>
        <p:nvSpPr>
          <p:cNvPr id="9" name="Rectangle 52">
            <a:extLst>
              <a:ext uri="{FF2B5EF4-FFF2-40B4-BE49-F238E27FC236}">
                <a16:creationId xmlns:a16="http://schemas.microsoft.com/office/drawing/2014/main" id="{E0FD5185-BC05-4B14-8822-7417C215BFC5}"/>
              </a:ext>
            </a:extLst>
          </p:cNvPr>
          <p:cNvSpPr/>
          <p:nvPr/>
        </p:nvSpPr>
        <p:spPr>
          <a:xfrm>
            <a:off x="461187" y="1801678"/>
            <a:ext cx="226636" cy="6538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sp>
        <p:nvSpPr>
          <p:cNvPr id="14" name="Rectangle 134">
            <a:extLst>
              <a:ext uri="{FF2B5EF4-FFF2-40B4-BE49-F238E27FC236}">
                <a16:creationId xmlns:a16="http://schemas.microsoft.com/office/drawing/2014/main" id="{63D5D41A-370B-4DA1-A35C-A06980556BD9}"/>
              </a:ext>
            </a:extLst>
          </p:cNvPr>
          <p:cNvSpPr/>
          <p:nvPr/>
        </p:nvSpPr>
        <p:spPr>
          <a:xfrm>
            <a:off x="1514759" y="1851160"/>
            <a:ext cx="105427" cy="590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grpSp>
        <p:nvGrpSpPr>
          <p:cNvPr id="15" name="Group 135">
            <a:extLst>
              <a:ext uri="{FF2B5EF4-FFF2-40B4-BE49-F238E27FC236}">
                <a16:creationId xmlns:a16="http://schemas.microsoft.com/office/drawing/2014/main" id="{1B8FFDB5-FFBC-40B0-962E-5391822A2FF6}"/>
              </a:ext>
            </a:extLst>
          </p:cNvPr>
          <p:cNvGrpSpPr/>
          <p:nvPr/>
        </p:nvGrpSpPr>
        <p:grpSpPr>
          <a:xfrm>
            <a:off x="1351062" y="1485966"/>
            <a:ext cx="432819" cy="432821"/>
            <a:chOff x="9467363" y="2185294"/>
            <a:chExt cx="555521" cy="555521"/>
          </a:xfrm>
        </p:grpSpPr>
        <p:sp>
          <p:nvSpPr>
            <p:cNvPr id="16" name="Oval 136">
              <a:extLst>
                <a:ext uri="{FF2B5EF4-FFF2-40B4-BE49-F238E27FC236}">
                  <a16:creationId xmlns:a16="http://schemas.microsoft.com/office/drawing/2014/main" id="{B2DECC1B-EB33-48AB-A562-D7011B8FB0EB}"/>
                </a:ext>
              </a:extLst>
            </p:cNvPr>
            <p:cNvSpPr/>
            <p:nvPr/>
          </p:nvSpPr>
          <p:spPr>
            <a:xfrm>
              <a:off x="9467363" y="2185294"/>
              <a:ext cx="555521" cy="5555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4400" dirty="0">
                <a:latin typeface="Open Sans"/>
              </a:endParaRPr>
            </a:p>
          </p:txBody>
        </p:sp>
        <p:sp>
          <p:nvSpPr>
            <p:cNvPr id="17" name="Oval 137">
              <a:extLst>
                <a:ext uri="{FF2B5EF4-FFF2-40B4-BE49-F238E27FC236}">
                  <a16:creationId xmlns:a16="http://schemas.microsoft.com/office/drawing/2014/main" id="{A8059AD1-1213-47E6-AE03-18DE059553F1}"/>
                </a:ext>
              </a:extLst>
            </p:cNvPr>
            <p:cNvSpPr/>
            <p:nvPr/>
          </p:nvSpPr>
          <p:spPr>
            <a:xfrm>
              <a:off x="9625808" y="2224074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8" name="Oval 138">
              <a:extLst>
                <a:ext uri="{FF2B5EF4-FFF2-40B4-BE49-F238E27FC236}">
                  <a16:creationId xmlns:a16="http://schemas.microsoft.com/office/drawing/2014/main" id="{C75950F1-2F18-41C2-89BC-7EFD0BECDCA5}"/>
                </a:ext>
              </a:extLst>
            </p:cNvPr>
            <p:cNvSpPr/>
            <p:nvPr/>
          </p:nvSpPr>
          <p:spPr>
            <a:xfrm>
              <a:off x="9795439" y="2221646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9" name="Oval 139">
              <a:extLst>
                <a:ext uri="{FF2B5EF4-FFF2-40B4-BE49-F238E27FC236}">
                  <a16:creationId xmlns:a16="http://schemas.microsoft.com/office/drawing/2014/main" id="{880FF6AC-69CD-40F5-AA32-835A8850F8F6}"/>
                </a:ext>
              </a:extLst>
            </p:cNvPr>
            <p:cNvSpPr/>
            <p:nvPr/>
          </p:nvSpPr>
          <p:spPr>
            <a:xfrm>
              <a:off x="9625808" y="2637478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20" name="Oval 140">
              <a:extLst>
                <a:ext uri="{FF2B5EF4-FFF2-40B4-BE49-F238E27FC236}">
                  <a16:creationId xmlns:a16="http://schemas.microsoft.com/office/drawing/2014/main" id="{01E1B257-D1A7-4391-BD06-C754B99073E8}"/>
                </a:ext>
              </a:extLst>
            </p:cNvPr>
            <p:cNvSpPr/>
            <p:nvPr/>
          </p:nvSpPr>
          <p:spPr>
            <a:xfrm>
              <a:off x="9922177" y="2513420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21" name="Oval 141">
              <a:extLst>
                <a:ext uri="{FF2B5EF4-FFF2-40B4-BE49-F238E27FC236}">
                  <a16:creationId xmlns:a16="http://schemas.microsoft.com/office/drawing/2014/main" id="{23C7D0DD-7315-48CF-9182-465836D904D9}"/>
                </a:ext>
              </a:extLst>
            </p:cNvPr>
            <p:cNvSpPr/>
            <p:nvPr/>
          </p:nvSpPr>
          <p:spPr>
            <a:xfrm>
              <a:off x="9914608" y="2341788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22" name="Oval 142">
              <a:extLst>
                <a:ext uri="{FF2B5EF4-FFF2-40B4-BE49-F238E27FC236}">
                  <a16:creationId xmlns:a16="http://schemas.microsoft.com/office/drawing/2014/main" id="{3B4871B2-A220-490D-A74B-B85E2739DCF1}"/>
                </a:ext>
              </a:extLst>
            </p:cNvPr>
            <p:cNvSpPr/>
            <p:nvPr/>
          </p:nvSpPr>
          <p:spPr>
            <a:xfrm>
              <a:off x="9505259" y="2514265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23" name="Oval 143">
              <a:extLst>
                <a:ext uri="{FF2B5EF4-FFF2-40B4-BE49-F238E27FC236}">
                  <a16:creationId xmlns:a16="http://schemas.microsoft.com/office/drawing/2014/main" id="{8442715F-DD94-4996-950D-5584C04DE248}"/>
                </a:ext>
              </a:extLst>
            </p:cNvPr>
            <p:cNvSpPr/>
            <p:nvPr/>
          </p:nvSpPr>
          <p:spPr>
            <a:xfrm>
              <a:off x="9505260" y="2348246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24" name="Oval 144">
              <a:extLst>
                <a:ext uri="{FF2B5EF4-FFF2-40B4-BE49-F238E27FC236}">
                  <a16:creationId xmlns:a16="http://schemas.microsoft.com/office/drawing/2014/main" id="{3874D9CD-8CE3-4953-A915-BDCABAC10425}"/>
                </a:ext>
              </a:extLst>
            </p:cNvPr>
            <p:cNvSpPr/>
            <p:nvPr/>
          </p:nvSpPr>
          <p:spPr>
            <a:xfrm>
              <a:off x="9798995" y="2633403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</p:grpSp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DBC56DA1-1F25-457D-8872-F794C63F896B}"/>
              </a:ext>
            </a:extLst>
          </p:cNvPr>
          <p:cNvSpPr/>
          <p:nvPr/>
        </p:nvSpPr>
        <p:spPr>
          <a:xfrm>
            <a:off x="570461" y="1769234"/>
            <a:ext cx="841299" cy="819552"/>
          </a:xfrm>
          <a:custGeom>
            <a:avLst/>
            <a:gdLst>
              <a:gd name="connsiteX0" fmla="*/ 592282 w 592282"/>
              <a:gd name="connsiteY0" fmla="*/ 0 h 623454"/>
              <a:gd name="connsiteX1" fmla="*/ 592282 w 592282"/>
              <a:gd name="connsiteY1" fmla="*/ 540327 h 623454"/>
              <a:gd name="connsiteX2" fmla="*/ 529937 w 592282"/>
              <a:gd name="connsiteY2" fmla="*/ 613064 h 623454"/>
              <a:gd name="connsiteX3" fmla="*/ 41564 w 592282"/>
              <a:gd name="connsiteY3" fmla="*/ 623454 h 623454"/>
              <a:gd name="connsiteX4" fmla="*/ 0 w 592282"/>
              <a:gd name="connsiteY4" fmla="*/ 592282 h 623454"/>
              <a:gd name="connsiteX5" fmla="*/ 0 w 592282"/>
              <a:gd name="connsiteY5" fmla="*/ 457200 h 623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282" h="623454">
                <a:moveTo>
                  <a:pt x="592282" y="0"/>
                </a:moveTo>
                <a:lnTo>
                  <a:pt x="592282" y="540327"/>
                </a:lnTo>
                <a:lnTo>
                  <a:pt x="529937" y="613064"/>
                </a:lnTo>
                <a:lnTo>
                  <a:pt x="41564" y="623454"/>
                </a:lnTo>
                <a:lnTo>
                  <a:pt x="0" y="592282"/>
                </a:lnTo>
                <a:lnTo>
                  <a:pt x="0" y="457200"/>
                </a:lnTo>
              </a:path>
            </a:pathLst>
          </a:custGeom>
          <a:noFill/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2" name="直線コネクタ 31">
            <a:extLst>
              <a:ext uri="{FF2B5EF4-FFF2-40B4-BE49-F238E27FC236}">
                <a16:creationId xmlns:a16="http://schemas.microsoft.com/office/drawing/2014/main" id="{0B84644E-9F93-49A2-92FB-6C28F5A9727D}"/>
              </a:ext>
            </a:extLst>
          </p:cNvPr>
          <p:cNvCxnSpPr>
            <a:cxnSpLocks/>
          </p:cNvCxnSpPr>
          <p:nvPr/>
        </p:nvCxnSpPr>
        <p:spPr>
          <a:xfrm flipV="1">
            <a:off x="576032" y="1588554"/>
            <a:ext cx="0" cy="355865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正方形/長方形 33">
            <a:extLst>
              <a:ext uri="{FF2B5EF4-FFF2-40B4-BE49-F238E27FC236}">
                <a16:creationId xmlns:a16="http://schemas.microsoft.com/office/drawing/2014/main" id="{C68DFB7A-30A4-4CBC-A8B2-BE3A43689913}"/>
              </a:ext>
            </a:extLst>
          </p:cNvPr>
          <p:cNvSpPr/>
          <p:nvPr/>
        </p:nvSpPr>
        <p:spPr>
          <a:xfrm>
            <a:off x="515824" y="1930667"/>
            <a:ext cx="117362" cy="4328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フリーフォーム: 図形 39">
            <a:extLst>
              <a:ext uri="{FF2B5EF4-FFF2-40B4-BE49-F238E27FC236}">
                <a16:creationId xmlns:a16="http://schemas.microsoft.com/office/drawing/2014/main" id="{1EAA6E34-F79A-4E84-B3DC-8B31E292F5A5}"/>
              </a:ext>
            </a:extLst>
          </p:cNvPr>
          <p:cNvSpPr/>
          <p:nvPr/>
        </p:nvSpPr>
        <p:spPr>
          <a:xfrm>
            <a:off x="1616649" y="1851190"/>
            <a:ext cx="294161" cy="708620"/>
          </a:xfrm>
          <a:custGeom>
            <a:avLst/>
            <a:gdLst>
              <a:gd name="connsiteX0" fmla="*/ 0 w 218209"/>
              <a:gd name="connsiteY0" fmla="*/ 0 h 581891"/>
              <a:gd name="connsiteX1" fmla="*/ 176645 w 218209"/>
              <a:gd name="connsiteY1" fmla="*/ 10391 h 581891"/>
              <a:gd name="connsiteX2" fmla="*/ 218209 w 218209"/>
              <a:gd name="connsiteY2" fmla="*/ 62346 h 581891"/>
              <a:gd name="connsiteX3" fmla="*/ 218209 w 218209"/>
              <a:gd name="connsiteY3" fmla="*/ 581891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09" h="581891">
                <a:moveTo>
                  <a:pt x="0" y="0"/>
                </a:moveTo>
                <a:lnTo>
                  <a:pt x="176645" y="10391"/>
                </a:lnTo>
                <a:lnTo>
                  <a:pt x="218209" y="62346"/>
                </a:lnTo>
                <a:lnTo>
                  <a:pt x="218209" y="581891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EF0DD6B4-2F4B-4870-BD46-C6CDB781C1DB}"/>
              </a:ext>
            </a:extLst>
          </p:cNvPr>
          <p:cNvSpPr/>
          <p:nvPr/>
        </p:nvSpPr>
        <p:spPr>
          <a:xfrm>
            <a:off x="1794588" y="2538742"/>
            <a:ext cx="145441" cy="600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68D7290C-5F90-4EB8-91DE-7004DDB76DFB}"/>
              </a:ext>
            </a:extLst>
          </p:cNvPr>
          <p:cNvSpPr/>
          <p:nvPr/>
        </p:nvSpPr>
        <p:spPr>
          <a:xfrm>
            <a:off x="1794588" y="2179010"/>
            <a:ext cx="145441" cy="419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7869C23F-D9E5-4882-A99B-43C97C2126D3}"/>
              </a:ext>
            </a:extLst>
          </p:cNvPr>
          <p:cNvSpPr/>
          <p:nvPr/>
        </p:nvSpPr>
        <p:spPr>
          <a:xfrm>
            <a:off x="1523049" y="1918787"/>
            <a:ext cx="91914" cy="659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コネクタ 44">
            <a:extLst>
              <a:ext uri="{FF2B5EF4-FFF2-40B4-BE49-F238E27FC236}">
                <a16:creationId xmlns:a16="http://schemas.microsoft.com/office/drawing/2014/main" id="{02A3410A-09F4-4F37-8416-022433DC6A53}"/>
              </a:ext>
            </a:extLst>
          </p:cNvPr>
          <p:cNvCxnSpPr>
            <a:cxnSpLocks/>
          </p:cNvCxnSpPr>
          <p:nvPr/>
        </p:nvCxnSpPr>
        <p:spPr>
          <a:xfrm>
            <a:off x="1567220" y="1984704"/>
            <a:ext cx="0" cy="5621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52">
            <a:extLst>
              <a:ext uri="{FF2B5EF4-FFF2-40B4-BE49-F238E27FC236}">
                <a16:creationId xmlns:a16="http://schemas.microsoft.com/office/drawing/2014/main" id="{E7538BC0-10CD-4E3B-A0A6-4D06E5F207D5}"/>
              </a:ext>
            </a:extLst>
          </p:cNvPr>
          <p:cNvSpPr/>
          <p:nvPr/>
        </p:nvSpPr>
        <p:spPr>
          <a:xfrm>
            <a:off x="2516960" y="1832187"/>
            <a:ext cx="226636" cy="6538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sp>
        <p:nvSpPr>
          <p:cNvPr id="49" name="Rectangle 134">
            <a:extLst>
              <a:ext uri="{FF2B5EF4-FFF2-40B4-BE49-F238E27FC236}">
                <a16:creationId xmlns:a16="http://schemas.microsoft.com/office/drawing/2014/main" id="{4EF73249-A877-4806-ABBB-3B79974D91E8}"/>
              </a:ext>
            </a:extLst>
          </p:cNvPr>
          <p:cNvSpPr/>
          <p:nvPr/>
        </p:nvSpPr>
        <p:spPr>
          <a:xfrm>
            <a:off x="3570532" y="1881669"/>
            <a:ext cx="105427" cy="590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grpSp>
        <p:nvGrpSpPr>
          <p:cNvPr id="50" name="Group 135">
            <a:extLst>
              <a:ext uri="{FF2B5EF4-FFF2-40B4-BE49-F238E27FC236}">
                <a16:creationId xmlns:a16="http://schemas.microsoft.com/office/drawing/2014/main" id="{5068C426-3029-45DD-A80F-2AB42BF39660}"/>
              </a:ext>
            </a:extLst>
          </p:cNvPr>
          <p:cNvGrpSpPr/>
          <p:nvPr/>
        </p:nvGrpSpPr>
        <p:grpSpPr>
          <a:xfrm>
            <a:off x="3406835" y="1516474"/>
            <a:ext cx="432819" cy="432821"/>
            <a:chOff x="9467363" y="2185294"/>
            <a:chExt cx="555521" cy="555521"/>
          </a:xfrm>
        </p:grpSpPr>
        <p:sp>
          <p:nvSpPr>
            <p:cNvPr id="51" name="Oval 136">
              <a:extLst>
                <a:ext uri="{FF2B5EF4-FFF2-40B4-BE49-F238E27FC236}">
                  <a16:creationId xmlns:a16="http://schemas.microsoft.com/office/drawing/2014/main" id="{D54ECB24-C086-4336-B164-054A9EDD4D25}"/>
                </a:ext>
              </a:extLst>
            </p:cNvPr>
            <p:cNvSpPr/>
            <p:nvPr/>
          </p:nvSpPr>
          <p:spPr>
            <a:xfrm>
              <a:off x="9467363" y="2185294"/>
              <a:ext cx="555521" cy="5555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4400" dirty="0">
                <a:latin typeface="Open Sans"/>
              </a:endParaRPr>
            </a:p>
          </p:txBody>
        </p:sp>
        <p:sp>
          <p:nvSpPr>
            <p:cNvPr id="52" name="Oval 137">
              <a:extLst>
                <a:ext uri="{FF2B5EF4-FFF2-40B4-BE49-F238E27FC236}">
                  <a16:creationId xmlns:a16="http://schemas.microsoft.com/office/drawing/2014/main" id="{0EAEFD43-64EC-40E9-BB78-FEB81EBCE5EA}"/>
                </a:ext>
              </a:extLst>
            </p:cNvPr>
            <p:cNvSpPr/>
            <p:nvPr/>
          </p:nvSpPr>
          <p:spPr>
            <a:xfrm>
              <a:off x="9625808" y="2224074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53" name="Oval 138">
              <a:extLst>
                <a:ext uri="{FF2B5EF4-FFF2-40B4-BE49-F238E27FC236}">
                  <a16:creationId xmlns:a16="http://schemas.microsoft.com/office/drawing/2014/main" id="{D79908C3-DB91-4781-BEBF-E8912A89B6CF}"/>
                </a:ext>
              </a:extLst>
            </p:cNvPr>
            <p:cNvSpPr/>
            <p:nvPr/>
          </p:nvSpPr>
          <p:spPr>
            <a:xfrm>
              <a:off x="9795439" y="2221646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54" name="Oval 139">
              <a:extLst>
                <a:ext uri="{FF2B5EF4-FFF2-40B4-BE49-F238E27FC236}">
                  <a16:creationId xmlns:a16="http://schemas.microsoft.com/office/drawing/2014/main" id="{DB154BFB-EF00-487A-B588-074A17F1D31C}"/>
                </a:ext>
              </a:extLst>
            </p:cNvPr>
            <p:cNvSpPr/>
            <p:nvPr/>
          </p:nvSpPr>
          <p:spPr>
            <a:xfrm>
              <a:off x="9625808" y="2637478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55" name="Oval 140">
              <a:extLst>
                <a:ext uri="{FF2B5EF4-FFF2-40B4-BE49-F238E27FC236}">
                  <a16:creationId xmlns:a16="http://schemas.microsoft.com/office/drawing/2014/main" id="{8BD57623-D16E-4D76-B520-62DE8C48A416}"/>
                </a:ext>
              </a:extLst>
            </p:cNvPr>
            <p:cNvSpPr/>
            <p:nvPr/>
          </p:nvSpPr>
          <p:spPr>
            <a:xfrm>
              <a:off x="9922177" y="2513420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56" name="Oval 141">
              <a:extLst>
                <a:ext uri="{FF2B5EF4-FFF2-40B4-BE49-F238E27FC236}">
                  <a16:creationId xmlns:a16="http://schemas.microsoft.com/office/drawing/2014/main" id="{D95097EE-07CF-4A44-870D-69BB3B45EC1E}"/>
                </a:ext>
              </a:extLst>
            </p:cNvPr>
            <p:cNvSpPr/>
            <p:nvPr/>
          </p:nvSpPr>
          <p:spPr>
            <a:xfrm>
              <a:off x="9914608" y="2341788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57" name="Oval 142">
              <a:extLst>
                <a:ext uri="{FF2B5EF4-FFF2-40B4-BE49-F238E27FC236}">
                  <a16:creationId xmlns:a16="http://schemas.microsoft.com/office/drawing/2014/main" id="{0BCCC98D-C29B-4347-937E-54B2AE74E508}"/>
                </a:ext>
              </a:extLst>
            </p:cNvPr>
            <p:cNvSpPr/>
            <p:nvPr/>
          </p:nvSpPr>
          <p:spPr>
            <a:xfrm>
              <a:off x="9505259" y="2514265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58" name="Oval 143">
              <a:extLst>
                <a:ext uri="{FF2B5EF4-FFF2-40B4-BE49-F238E27FC236}">
                  <a16:creationId xmlns:a16="http://schemas.microsoft.com/office/drawing/2014/main" id="{FCFCD2DD-2F82-45B8-893C-62398875094C}"/>
                </a:ext>
              </a:extLst>
            </p:cNvPr>
            <p:cNvSpPr/>
            <p:nvPr/>
          </p:nvSpPr>
          <p:spPr>
            <a:xfrm>
              <a:off x="9505260" y="2348246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59" name="Oval 144">
              <a:extLst>
                <a:ext uri="{FF2B5EF4-FFF2-40B4-BE49-F238E27FC236}">
                  <a16:creationId xmlns:a16="http://schemas.microsoft.com/office/drawing/2014/main" id="{A7D545D9-3DA5-4ED1-993D-EEEAE07B2562}"/>
                </a:ext>
              </a:extLst>
            </p:cNvPr>
            <p:cNvSpPr/>
            <p:nvPr/>
          </p:nvSpPr>
          <p:spPr>
            <a:xfrm>
              <a:off x="9798995" y="2633403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</p:grpSp>
      <p:sp>
        <p:nvSpPr>
          <p:cNvPr id="60" name="フリーフォーム: 図形 59">
            <a:extLst>
              <a:ext uri="{FF2B5EF4-FFF2-40B4-BE49-F238E27FC236}">
                <a16:creationId xmlns:a16="http://schemas.microsoft.com/office/drawing/2014/main" id="{B6D5889D-49A5-4BA6-B567-D034FECED07D}"/>
              </a:ext>
            </a:extLst>
          </p:cNvPr>
          <p:cNvSpPr/>
          <p:nvPr/>
        </p:nvSpPr>
        <p:spPr>
          <a:xfrm>
            <a:off x="2626234" y="1799743"/>
            <a:ext cx="841299" cy="819552"/>
          </a:xfrm>
          <a:custGeom>
            <a:avLst/>
            <a:gdLst>
              <a:gd name="connsiteX0" fmla="*/ 592282 w 592282"/>
              <a:gd name="connsiteY0" fmla="*/ 0 h 623454"/>
              <a:gd name="connsiteX1" fmla="*/ 592282 w 592282"/>
              <a:gd name="connsiteY1" fmla="*/ 540327 h 623454"/>
              <a:gd name="connsiteX2" fmla="*/ 529937 w 592282"/>
              <a:gd name="connsiteY2" fmla="*/ 613064 h 623454"/>
              <a:gd name="connsiteX3" fmla="*/ 41564 w 592282"/>
              <a:gd name="connsiteY3" fmla="*/ 623454 h 623454"/>
              <a:gd name="connsiteX4" fmla="*/ 0 w 592282"/>
              <a:gd name="connsiteY4" fmla="*/ 592282 h 623454"/>
              <a:gd name="connsiteX5" fmla="*/ 0 w 592282"/>
              <a:gd name="connsiteY5" fmla="*/ 457200 h 623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282" h="623454">
                <a:moveTo>
                  <a:pt x="592282" y="0"/>
                </a:moveTo>
                <a:lnTo>
                  <a:pt x="592282" y="540327"/>
                </a:lnTo>
                <a:lnTo>
                  <a:pt x="529937" y="613064"/>
                </a:lnTo>
                <a:lnTo>
                  <a:pt x="41564" y="623454"/>
                </a:lnTo>
                <a:lnTo>
                  <a:pt x="0" y="592282"/>
                </a:lnTo>
                <a:lnTo>
                  <a:pt x="0" y="457200"/>
                </a:ln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1" name="直線コネクタ 60">
            <a:extLst>
              <a:ext uri="{FF2B5EF4-FFF2-40B4-BE49-F238E27FC236}">
                <a16:creationId xmlns:a16="http://schemas.microsoft.com/office/drawing/2014/main" id="{666FDDBA-9DAB-4D28-BBF2-AD7ED79B4596}"/>
              </a:ext>
            </a:extLst>
          </p:cNvPr>
          <p:cNvCxnSpPr>
            <a:cxnSpLocks/>
          </p:cNvCxnSpPr>
          <p:nvPr/>
        </p:nvCxnSpPr>
        <p:spPr>
          <a:xfrm flipV="1">
            <a:off x="2631805" y="1619063"/>
            <a:ext cx="0" cy="35586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974FC6D7-B32C-46E9-84DB-DCAA15A5F420}"/>
              </a:ext>
            </a:extLst>
          </p:cNvPr>
          <p:cNvSpPr/>
          <p:nvPr/>
        </p:nvSpPr>
        <p:spPr>
          <a:xfrm>
            <a:off x="2571597" y="1961176"/>
            <a:ext cx="117362" cy="4328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: 図形 62">
            <a:extLst>
              <a:ext uri="{FF2B5EF4-FFF2-40B4-BE49-F238E27FC236}">
                <a16:creationId xmlns:a16="http://schemas.microsoft.com/office/drawing/2014/main" id="{3D0DAD5F-BF8D-4AF0-A400-840C35DE5EF1}"/>
              </a:ext>
            </a:extLst>
          </p:cNvPr>
          <p:cNvSpPr/>
          <p:nvPr/>
        </p:nvSpPr>
        <p:spPr>
          <a:xfrm>
            <a:off x="3672422" y="1881699"/>
            <a:ext cx="294161" cy="708620"/>
          </a:xfrm>
          <a:custGeom>
            <a:avLst/>
            <a:gdLst>
              <a:gd name="connsiteX0" fmla="*/ 0 w 218209"/>
              <a:gd name="connsiteY0" fmla="*/ 0 h 581891"/>
              <a:gd name="connsiteX1" fmla="*/ 176645 w 218209"/>
              <a:gd name="connsiteY1" fmla="*/ 10391 h 581891"/>
              <a:gd name="connsiteX2" fmla="*/ 218209 w 218209"/>
              <a:gd name="connsiteY2" fmla="*/ 62346 h 581891"/>
              <a:gd name="connsiteX3" fmla="*/ 218209 w 218209"/>
              <a:gd name="connsiteY3" fmla="*/ 581891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09" h="581891">
                <a:moveTo>
                  <a:pt x="0" y="0"/>
                </a:moveTo>
                <a:lnTo>
                  <a:pt x="176645" y="10391"/>
                </a:lnTo>
                <a:lnTo>
                  <a:pt x="218209" y="62346"/>
                </a:lnTo>
                <a:lnTo>
                  <a:pt x="218209" y="581891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84AF0C59-4DD0-44B5-9BEB-D5FA3E221090}"/>
              </a:ext>
            </a:extLst>
          </p:cNvPr>
          <p:cNvSpPr/>
          <p:nvPr/>
        </p:nvSpPr>
        <p:spPr>
          <a:xfrm>
            <a:off x="3850361" y="2569250"/>
            <a:ext cx="145441" cy="600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正方形/長方形 64">
            <a:extLst>
              <a:ext uri="{FF2B5EF4-FFF2-40B4-BE49-F238E27FC236}">
                <a16:creationId xmlns:a16="http://schemas.microsoft.com/office/drawing/2014/main" id="{3C961F25-C8D6-401E-AB55-34FC8B18D026}"/>
              </a:ext>
            </a:extLst>
          </p:cNvPr>
          <p:cNvSpPr/>
          <p:nvPr/>
        </p:nvSpPr>
        <p:spPr>
          <a:xfrm>
            <a:off x="3850361" y="2209519"/>
            <a:ext cx="145441" cy="419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453A2C22-DA4C-44B7-B2DD-6A9E6E6C5E26}"/>
              </a:ext>
            </a:extLst>
          </p:cNvPr>
          <p:cNvSpPr/>
          <p:nvPr/>
        </p:nvSpPr>
        <p:spPr>
          <a:xfrm>
            <a:off x="3578883" y="2297858"/>
            <a:ext cx="91914" cy="659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7" name="直線コネクタ 66">
            <a:extLst>
              <a:ext uri="{FF2B5EF4-FFF2-40B4-BE49-F238E27FC236}">
                <a16:creationId xmlns:a16="http://schemas.microsoft.com/office/drawing/2014/main" id="{1AEBE38E-DF0D-4155-8C06-F0B4B8223AA0}"/>
              </a:ext>
            </a:extLst>
          </p:cNvPr>
          <p:cNvCxnSpPr>
            <a:cxnSpLocks/>
          </p:cNvCxnSpPr>
          <p:nvPr/>
        </p:nvCxnSpPr>
        <p:spPr>
          <a:xfrm>
            <a:off x="3628561" y="2363489"/>
            <a:ext cx="0" cy="2140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矢印コネクタ 70">
            <a:extLst>
              <a:ext uri="{FF2B5EF4-FFF2-40B4-BE49-F238E27FC236}">
                <a16:creationId xmlns:a16="http://schemas.microsoft.com/office/drawing/2014/main" id="{05DB31FF-FBE8-4529-AD42-6BCD2C9284F0}"/>
              </a:ext>
            </a:extLst>
          </p:cNvPr>
          <p:cNvCxnSpPr>
            <a:cxnSpLocks/>
          </p:cNvCxnSpPr>
          <p:nvPr/>
        </p:nvCxnSpPr>
        <p:spPr>
          <a:xfrm>
            <a:off x="3406835" y="1974928"/>
            <a:ext cx="0" cy="2740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矢印コネクタ 71">
            <a:extLst>
              <a:ext uri="{FF2B5EF4-FFF2-40B4-BE49-F238E27FC236}">
                <a16:creationId xmlns:a16="http://schemas.microsoft.com/office/drawing/2014/main" id="{2A9285A6-3E26-4056-9BFF-BD0C7AAB6534}"/>
              </a:ext>
            </a:extLst>
          </p:cNvPr>
          <p:cNvCxnSpPr>
            <a:cxnSpLocks/>
          </p:cNvCxnSpPr>
          <p:nvPr/>
        </p:nvCxnSpPr>
        <p:spPr>
          <a:xfrm>
            <a:off x="3784508" y="1461132"/>
            <a:ext cx="3419" cy="232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テキスト ボックス 73">
            <a:extLst>
              <a:ext uri="{FF2B5EF4-FFF2-40B4-BE49-F238E27FC236}">
                <a16:creationId xmlns:a16="http://schemas.microsoft.com/office/drawing/2014/main" id="{DB9DFBEB-AAA1-4C84-AB49-60BFF7186CA4}"/>
              </a:ext>
            </a:extLst>
          </p:cNvPr>
          <p:cNvSpPr txBox="1"/>
          <p:nvPr/>
        </p:nvSpPr>
        <p:spPr>
          <a:xfrm>
            <a:off x="3612485" y="1145113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air (or N</a:t>
            </a:r>
            <a:r>
              <a:rPr kumimoji="1" lang="en-US" altLang="ja-JP" sz="1200" baseline="-25000" dirty="0"/>
              <a:t>2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sp>
        <p:nvSpPr>
          <p:cNvPr id="75" name="Rectangle 52">
            <a:extLst>
              <a:ext uri="{FF2B5EF4-FFF2-40B4-BE49-F238E27FC236}">
                <a16:creationId xmlns:a16="http://schemas.microsoft.com/office/drawing/2014/main" id="{A3597C09-09D4-438B-AACD-5954EED29033}"/>
              </a:ext>
            </a:extLst>
          </p:cNvPr>
          <p:cNvSpPr/>
          <p:nvPr/>
        </p:nvSpPr>
        <p:spPr>
          <a:xfrm>
            <a:off x="4926666" y="1870725"/>
            <a:ext cx="226636" cy="6538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sp>
        <p:nvSpPr>
          <p:cNvPr id="76" name="Rectangle 134">
            <a:extLst>
              <a:ext uri="{FF2B5EF4-FFF2-40B4-BE49-F238E27FC236}">
                <a16:creationId xmlns:a16="http://schemas.microsoft.com/office/drawing/2014/main" id="{CF47F64C-9BF2-4FF8-9CA9-8D8EFBC72CF0}"/>
              </a:ext>
            </a:extLst>
          </p:cNvPr>
          <p:cNvSpPr/>
          <p:nvPr/>
        </p:nvSpPr>
        <p:spPr>
          <a:xfrm>
            <a:off x="5980238" y="1920207"/>
            <a:ext cx="105427" cy="590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grpSp>
        <p:nvGrpSpPr>
          <p:cNvPr id="77" name="Group 135">
            <a:extLst>
              <a:ext uri="{FF2B5EF4-FFF2-40B4-BE49-F238E27FC236}">
                <a16:creationId xmlns:a16="http://schemas.microsoft.com/office/drawing/2014/main" id="{AD4906E0-3406-4F40-AF9C-CD16894D3A7C}"/>
              </a:ext>
            </a:extLst>
          </p:cNvPr>
          <p:cNvGrpSpPr/>
          <p:nvPr/>
        </p:nvGrpSpPr>
        <p:grpSpPr>
          <a:xfrm>
            <a:off x="5816541" y="1555013"/>
            <a:ext cx="432819" cy="432821"/>
            <a:chOff x="9467363" y="2185294"/>
            <a:chExt cx="555521" cy="555521"/>
          </a:xfrm>
        </p:grpSpPr>
        <p:sp>
          <p:nvSpPr>
            <p:cNvPr id="78" name="Oval 136">
              <a:extLst>
                <a:ext uri="{FF2B5EF4-FFF2-40B4-BE49-F238E27FC236}">
                  <a16:creationId xmlns:a16="http://schemas.microsoft.com/office/drawing/2014/main" id="{91866308-D63E-4BAD-B31D-1C58D2129271}"/>
                </a:ext>
              </a:extLst>
            </p:cNvPr>
            <p:cNvSpPr/>
            <p:nvPr/>
          </p:nvSpPr>
          <p:spPr>
            <a:xfrm>
              <a:off x="9467363" y="2185294"/>
              <a:ext cx="555521" cy="5555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4400" dirty="0">
                <a:latin typeface="Open Sans"/>
              </a:endParaRPr>
            </a:p>
          </p:txBody>
        </p:sp>
        <p:sp>
          <p:nvSpPr>
            <p:cNvPr id="79" name="Oval 137">
              <a:extLst>
                <a:ext uri="{FF2B5EF4-FFF2-40B4-BE49-F238E27FC236}">
                  <a16:creationId xmlns:a16="http://schemas.microsoft.com/office/drawing/2014/main" id="{1EB881A0-0417-407E-A523-FA808782FB07}"/>
                </a:ext>
              </a:extLst>
            </p:cNvPr>
            <p:cNvSpPr/>
            <p:nvPr/>
          </p:nvSpPr>
          <p:spPr>
            <a:xfrm>
              <a:off x="9625808" y="2224074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80" name="Oval 138">
              <a:extLst>
                <a:ext uri="{FF2B5EF4-FFF2-40B4-BE49-F238E27FC236}">
                  <a16:creationId xmlns:a16="http://schemas.microsoft.com/office/drawing/2014/main" id="{1D132C01-A9B7-4D5A-8752-20626AA93D75}"/>
                </a:ext>
              </a:extLst>
            </p:cNvPr>
            <p:cNvSpPr/>
            <p:nvPr/>
          </p:nvSpPr>
          <p:spPr>
            <a:xfrm>
              <a:off x="9795439" y="2221646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81" name="Oval 139">
              <a:extLst>
                <a:ext uri="{FF2B5EF4-FFF2-40B4-BE49-F238E27FC236}">
                  <a16:creationId xmlns:a16="http://schemas.microsoft.com/office/drawing/2014/main" id="{D9A52F0C-9EEF-4F28-B32A-320AB1D778EE}"/>
                </a:ext>
              </a:extLst>
            </p:cNvPr>
            <p:cNvSpPr/>
            <p:nvPr/>
          </p:nvSpPr>
          <p:spPr>
            <a:xfrm>
              <a:off x="9625808" y="2637478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82" name="Oval 140">
              <a:extLst>
                <a:ext uri="{FF2B5EF4-FFF2-40B4-BE49-F238E27FC236}">
                  <a16:creationId xmlns:a16="http://schemas.microsoft.com/office/drawing/2014/main" id="{896E83EE-3ECD-4BDA-8586-A6DD5842F1DD}"/>
                </a:ext>
              </a:extLst>
            </p:cNvPr>
            <p:cNvSpPr/>
            <p:nvPr/>
          </p:nvSpPr>
          <p:spPr>
            <a:xfrm>
              <a:off x="9922177" y="2513420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83" name="Oval 141">
              <a:extLst>
                <a:ext uri="{FF2B5EF4-FFF2-40B4-BE49-F238E27FC236}">
                  <a16:creationId xmlns:a16="http://schemas.microsoft.com/office/drawing/2014/main" id="{39711067-99A4-4AB7-8376-4B2B78F06124}"/>
                </a:ext>
              </a:extLst>
            </p:cNvPr>
            <p:cNvSpPr/>
            <p:nvPr/>
          </p:nvSpPr>
          <p:spPr>
            <a:xfrm>
              <a:off x="9914608" y="2341788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84" name="Oval 142">
              <a:extLst>
                <a:ext uri="{FF2B5EF4-FFF2-40B4-BE49-F238E27FC236}">
                  <a16:creationId xmlns:a16="http://schemas.microsoft.com/office/drawing/2014/main" id="{D52AE48F-97EC-4579-BF71-021D22F2FD2B}"/>
                </a:ext>
              </a:extLst>
            </p:cNvPr>
            <p:cNvSpPr/>
            <p:nvPr/>
          </p:nvSpPr>
          <p:spPr>
            <a:xfrm>
              <a:off x="9505259" y="2514265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85" name="Oval 143">
              <a:extLst>
                <a:ext uri="{FF2B5EF4-FFF2-40B4-BE49-F238E27FC236}">
                  <a16:creationId xmlns:a16="http://schemas.microsoft.com/office/drawing/2014/main" id="{7F5D28FE-FECF-44C5-92CE-C52E6F87465C}"/>
                </a:ext>
              </a:extLst>
            </p:cNvPr>
            <p:cNvSpPr/>
            <p:nvPr/>
          </p:nvSpPr>
          <p:spPr>
            <a:xfrm>
              <a:off x="9505260" y="2348246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86" name="Oval 144">
              <a:extLst>
                <a:ext uri="{FF2B5EF4-FFF2-40B4-BE49-F238E27FC236}">
                  <a16:creationId xmlns:a16="http://schemas.microsoft.com/office/drawing/2014/main" id="{24605876-FEC2-4326-AF72-245BF42F19F1}"/>
                </a:ext>
              </a:extLst>
            </p:cNvPr>
            <p:cNvSpPr/>
            <p:nvPr/>
          </p:nvSpPr>
          <p:spPr>
            <a:xfrm>
              <a:off x="9798995" y="2633403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</p:grpSp>
      <p:sp>
        <p:nvSpPr>
          <p:cNvPr id="87" name="フリーフォーム: 図形 86">
            <a:extLst>
              <a:ext uri="{FF2B5EF4-FFF2-40B4-BE49-F238E27FC236}">
                <a16:creationId xmlns:a16="http://schemas.microsoft.com/office/drawing/2014/main" id="{76ECFE37-1B00-4CCA-A500-7C821B102228}"/>
              </a:ext>
            </a:extLst>
          </p:cNvPr>
          <p:cNvSpPr/>
          <p:nvPr/>
        </p:nvSpPr>
        <p:spPr>
          <a:xfrm>
            <a:off x="5035941" y="1838281"/>
            <a:ext cx="841299" cy="819552"/>
          </a:xfrm>
          <a:custGeom>
            <a:avLst/>
            <a:gdLst>
              <a:gd name="connsiteX0" fmla="*/ 592282 w 592282"/>
              <a:gd name="connsiteY0" fmla="*/ 0 h 623454"/>
              <a:gd name="connsiteX1" fmla="*/ 592282 w 592282"/>
              <a:gd name="connsiteY1" fmla="*/ 540327 h 623454"/>
              <a:gd name="connsiteX2" fmla="*/ 529937 w 592282"/>
              <a:gd name="connsiteY2" fmla="*/ 613064 h 623454"/>
              <a:gd name="connsiteX3" fmla="*/ 41564 w 592282"/>
              <a:gd name="connsiteY3" fmla="*/ 623454 h 623454"/>
              <a:gd name="connsiteX4" fmla="*/ 0 w 592282"/>
              <a:gd name="connsiteY4" fmla="*/ 592282 h 623454"/>
              <a:gd name="connsiteX5" fmla="*/ 0 w 592282"/>
              <a:gd name="connsiteY5" fmla="*/ 457200 h 623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282" h="623454">
                <a:moveTo>
                  <a:pt x="592282" y="0"/>
                </a:moveTo>
                <a:lnTo>
                  <a:pt x="592282" y="540327"/>
                </a:lnTo>
                <a:lnTo>
                  <a:pt x="529937" y="613064"/>
                </a:lnTo>
                <a:lnTo>
                  <a:pt x="41564" y="623454"/>
                </a:lnTo>
                <a:lnTo>
                  <a:pt x="0" y="592282"/>
                </a:lnTo>
                <a:lnTo>
                  <a:pt x="0" y="457200"/>
                </a:ln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8" name="直線コネクタ 87">
            <a:extLst>
              <a:ext uri="{FF2B5EF4-FFF2-40B4-BE49-F238E27FC236}">
                <a16:creationId xmlns:a16="http://schemas.microsoft.com/office/drawing/2014/main" id="{3C0505F2-BA40-4750-AC89-81107F4ACC0B}"/>
              </a:ext>
            </a:extLst>
          </p:cNvPr>
          <p:cNvCxnSpPr>
            <a:cxnSpLocks/>
          </p:cNvCxnSpPr>
          <p:nvPr/>
        </p:nvCxnSpPr>
        <p:spPr>
          <a:xfrm flipV="1">
            <a:off x="5041512" y="1657601"/>
            <a:ext cx="0" cy="35586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正方形/長方形 88">
            <a:extLst>
              <a:ext uri="{FF2B5EF4-FFF2-40B4-BE49-F238E27FC236}">
                <a16:creationId xmlns:a16="http://schemas.microsoft.com/office/drawing/2014/main" id="{3624CBF9-BCC1-4F32-9FA8-5C36781DF495}"/>
              </a:ext>
            </a:extLst>
          </p:cNvPr>
          <p:cNvSpPr/>
          <p:nvPr/>
        </p:nvSpPr>
        <p:spPr>
          <a:xfrm>
            <a:off x="4981304" y="1999714"/>
            <a:ext cx="117362" cy="4328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フリーフォーム: 図形 89">
            <a:extLst>
              <a:ext uri="{FF2B5EF4-FFF2-40B4-BE49-F238E27FC236}">
                <a16:creationId xmlns:a16="http://schemas.microsoft.com/office/drawing/2014/main" id="{4BD045AA-CAB4-4694-B47C-C4C0F1D4FDA0}"/>
              </a:ext>
            </a:extLst>
          </p:cNvPr>
          <p:cNvSpPr/>
          <p:nvPr/>
        </p:nvSpPr>
        <p:spPr>
          <a:xfrm>
            <a:off x="6082128" y="1920237"/>
            <a:ext cx="294161" cy="708620"/>
          </a:xfrm>
          <a:custGeom>
            <a:avLst/>
            <a:gdLst>
              <a:gd name="connsiteX0" fmla="*/ 0 w 218209"/>
              <a:gd name="connsiteY0" fmla="*/ 0 h 581891"/>
              <a:gd name="connsiteX1" fmla="*/ 176645 w 218209"/>
              <a:gd name="connsiteY1" fmla="*/ 10391 h 581891"/>
              <a:gd name="connsiteX2" fmla="*/ 218209 w 218209"/>
              <a:gd name="connsiteY2" fmla="*/ 62346 h 581891"/>
              <a:gd name="connsiteX3" fmla="*/ 218209 w 218209"/>
              <a:gd name="connsiteY3" fmla="*/ 581891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09" h="581891">
                <a:moveTo>
                  <a:pt x="0" y="0"/>
                </a:moveTo>
                <a:lnTo>
                  <a:pt x="176645" y="10391"/>
                </a:lnTo>
                <a:lnTo>
                  <a:pt x="218209" y="62346"/>
                </a:lnTo>
                <a:lnTo>
                  <a:pt x="218209" y="581891"/>
                </a:lnTo>
              </a:path>
            </a:pathLst>
          </a:cu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2" name="正方形/長方形 91">
            <a:extLst>
              <a:ext uri="{FF2B5EF4-FFF2-40B4-BE49-F238E27FC236}">
                <a16:creationId xmlns:a16="http://schemas.microsoft.com/office/drawing/2014/main" id="{9719C0E1-E314-4432-A203-A7BEFE537E57}"/>
              </a:ext>
            </a:extLst>
          </p:cNvPr>
          <p:cNvSpPr/>
          <p:nvPr/>
        </p:nvSpPr>
        <p:spPr>
          <a:xfrm>
            <a:off x="6260068" y="2248057"/>
            <a:ext cx="145441" cy="419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3" name="正方形/長方形 92">
            <a:extLst>
              <a:ext uri="{FF2B5EF4-FFF2-40B4-BE49-F238E27FC236}">
                <a16:creationId xmlns:a16="http://schemas.microsoft.com/office/drawing/2014/main" id="{6416B194-A0A6-49FD-AB91-4A978D16A70A}"/>
              </a:ext>
            </a:extLst>
          </p:cNvPr>
          <p:cNvSpPr/>
          <p:nvPr/>
        </p:nvSpPr>
        <p:spPr>
          <a:xfrm>
            <a:off x="5988589" y="2336396"/>
            <a:ext cx="91914" cy="659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4" name="直線コネクタ 93">
            <a:extLst>
              <a:ext uri="{FF2B5EF4-FFF2-40B4-BE49-F238E27FC236}">
                <a16:creationId xmlns:a16="http://schemas.microsoft.com/office/drawing/2014/main" id="{97E4AB26-2469-4429-902D-B28F5B21C506}"/>
              </a:ext>
            </a:extLst>
          </p:cNvPr>
          <p:cNvCxnSpPr>
            <a:cxnSpLocks/>
          </p:cNvCxnSpPr>
          <p:nvPr/>
        </p:nvCxnSpPr>
        <p:spPr>
          <a:xfrm>
            <a:off x="6038268" y="2402028"/>
            <a:ext cx="0" cy="2140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正方形/長方形 94">
            <a:extLst>
              <a:ext uri="{FF2B5EF4-FFF2-40B4-BE49-F238E27FC236}">
                <a16:creationId xmlns:a16="http://schemas.microsoft.com/office/drawing/2014/main" id="{184AC570-2936-402C-9795-9BC166F0113F}"/>
              </a:ext>
            </a:extLst>
          </p:cNvPr>
          <p:cNvSpPr/>
          <p:nvPr/>
        </p:nvSpPr>
        <p:spPr>
          <a:xfrm>
            <a:off x="5994211" y="2138888"/>
            <a:ext cx="91914" cy="1987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6" name="直線矢印コネクタ 95">
            <a:extLst>
              <a:ext uri="{FF2B5EF4-FFF2-40B4-BE49-F238E27FC236}">
                <a16:creationId xmlns:a16="http://schemas.microsoft.com/office/drawing/2014/main" id="{B6574525-C925-4749-9DDF-D24DDD89E026}"/>
              </a:ext>
            </a:extLst>
          </p:cNvPr>
          <p:cNvCxnSpPr>
            <a:cxnSpLocks/>
          </p:cNvCxnSpPr>
          <p:nvPr/>
        </p:nvCxnSpPr>
        <p:spPr>
          <a:xfrm>
            <a:off x="6165000" y="2006878"/>
            <a:ext cx="0" cy="278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矢印コネクタ 96">
            <a:extLst>
              <a:ext uri="{FF2B5EF4-FFF2-40B4-BE49-F238E27FC236}">
                <a16:creationId xmlns:a16="http://schemas.microsoft.com/office/drawing/2014/main" id="{01A5CC27-8B25-4D1A-B4C4-AE7CA2F8552A}"/>
              </a:ext>
            </a:extLst>
          </p:cNvPr>
          <p:cNvCxnSpPr>
            <a:cxnSpLocks/>
          </p:cNvCxnSpPr>
          <p:nvPr/>
        </p:nvCxnSpPr>
        <p:spPr>
          <a:xfrm flipV="1">
            <a:off x="6468185" y="1978844"/>
            <a:ext cx="0" cy="2401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52">
            <a:extLst>
              <a:ext uri="{FF2B5EF4-FFF2-40B4-BE49-F238E27FC236}">
                <a16:creationId xmlns:a16="http://schemas.microsoft.com/office/drawing/2014/main" id="{3D2B4EBD-4ACB-404E-A8AE-BF9CF7C1F845}"/>
              </a:ext>
            </a:extLst>
          </p:cNvPr>
          <p:cNvSpPr/>
          <p:nvPr/>
        </p:nvSpPr>
        <p:spPr>
          <a:xfrm>
            <a:off x="9740543" y="1836398"/>
            <a:ext cx="226636" cy="6538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sp>
        <p:nvSpPr>
          <p:cNvPr id="99" name="Rectangle 134">
            <a:extLst>
              <a:ext uri="{FF2B5EF4-FFF2-40B4-BE49-F238E27FC236}">
                <a16:creationId xmlns:a16="http://schemas.microsoft.com/office/drawing/2014/main" id="{E831EE3B-8C86-4749-B8DE-11537DB5F9D8}"/>
              </a:ext>
            </a:extLst>
          </p:cNvPr>
          <p:cNvSpPr/>
          <p:nvPr/>
        </p:nvSpPr>
        <p:spPr>
          <a:xfrm>
            <a:off x="10794115" y="1885880"/>
            <a:ext cx="105427" cy="590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grpSp>
        <p:nvGrpSpPr>
          <p:cNvPr id="100" name="Group 135">
            <a:extLst>
              <a:ext uri="{FF2B5EF4-FFF2-40B4-BE49-F238E27FC236}">
                <a16:creationId xmlns:a16="http://schemas.microsoft.com/office/drawing/2014/main" id="{6B519D62-3362-4FF9-981A-8C70CB39DF97}"/>
              </a:ext>
            </a:extLst>
          </p:cNvPr>
          <p:cNvGrpSpPr/>
          <p:nvPr/>
        </p:nvGrpSpPr>
        <p:grpSpPr>
          <a:xfrm>
            <a:off x="10630418" y="1520685"/>
            <a:ext cx="432819" cy="432821"/>
            <a:chOff x="9467363" y="2185294"/>
            <a:chExt cx="555521" cy="555521"/>
          </a:xfrm>
        </p:grpSpPr>
        <p:sp>
          <p:nvSpPr>
            <p:cNvPr id="101" name="Oval 136">
              <a:extLst>
                <a:ext uri="{FF2B5EF4-FFF2-40B4-BE49-F238E27FC236}">
                  <a16:creationId xmlns:a16="http://schemas.microsoft.com/office/drawing/2014/main" id="{716121AF-82AB-47DA-8F88-BEE03B90CCEE}"/>
                </a:ext>
              </a:extLst>
            </p:cNvPr>
            <p:cNvSpPr/>
            <p:nvPr/>
          </p:nvSpPr>
          <p:spPr>
            <a:xfrm>
              <a:off x="9467363" y="2185294"/>
              <a:ext cx="555521" cy="5555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4400" dirty="0">
                <a:latin typeface="Open Sans"/>
              </a:endParaRPr>
            </a:p>
          </p:txBody>
        </p:sp>
        <p:sp>
          <p:nvSpPr>
            <p:cNvPr id="102" name="Oval 137">
              <a:extLst>
                <a:ext uri="{FF2B5EF4-FFF2-40B4-BE49-F238E27FC236}">
                  <a16:creationId xmlns:a16="http://schemas.microsoft.com/office/drawing/2014/main" id="{948F144B-8E0A-46CE-BC1F-F05C2D793AD3}"/>
                </a:ext>
              </a:extLst>
            </p:cNvPr>
            <p:cNvSpPr/>
            <p:nvPr/>
          </p:nvSpPr>
          <p:spPr>
            <a:xfrm>
              <a:off x="9625808" y="2224074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03" name="Oval 138">
              <a:extLst>
                <a:ext uri="{FF2B5EF4-FFF2-40B4-BE49-F238E27FC236}">
                  <a16:creationId xmlns:a16="http://schemas.microsoft.com/office/drawing/2014/main" id="{F2288ADC-1E71-47EE-9B61-EB15EB1EC8EA}"/>
                </a:ext>
              </a:extLst>
            </p:cNvPr>
            <p:cNvSpPr/>
            <p:nvPr/>
          </p:nvSpPr>
          <p:spPr>
            <a:xfrm>
              <a:off x="9795439" y="2221646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04" name="Oval 139">
              <a:extLst>
                <a:ext uri="{FF2B5EF4-FFF2-40B4-BE49-F238E27FC236}">
                  <a16:creationId xmlns:a16="http://schemas.microsoft.com/office/drawing/2014/main" id="{70037EEA-27D3-49B4-AE7E-21A5701C3F7E}"/>
                </a:ext>
              </a:extLst>
            </p:cNvPr>
            <p:cNvSpPr/>
            <p:nvPr/>
          </p:nvSpPr>
          <p:spPr>
            <a:xfrm>
              <a:off x="9625808" y="2637478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05" name="Oval 140">
              <a:extLst>
                <a:ext uri="{FF2B5EF4-FFF2-40B4-BE49-F238E27FC236}">
                  <a16:creationId xmlns:a16="http://schemas.microsoft.com/office/drawing/2014/main" id="{FB752A01-6B68-4CE4-AE4C-E846C9402F26}"/>
                </a:ext>
              </a:extLst>
            </p:cNvPr>
            <p:cNvSpPr/>
            <p:nvPr/>
          </p:nvSpPr>
          <p:spPr>
            <a:xfrm>
              <a:off x="9922177" y="2513420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06" name="Oval 141">
              <a:extLst>
                <a:ext uri="{FF2B5EF4-FFF2-40B4-BE49-F238E27FC236}">
                  <a16:creationId xmlns:a16="http://schemas.microsoft.com/office/drawing/2014/main" id="{27A1BC54-C3A1-4185-91EB-21A72A0D2F35}"/>
                </a:ext>
              </a:extLst>
            </p:cNvPr>
            <p:cNvSpPr/>
            <p:nvPr/>
          </p:nvSpPr>
          <p:spPr>
            <a:xfrm>
              <a:off x="9914608" y="2341788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07" name="Oval 142">
              <a:extLst>
                <a:ext uri="{FF2B5EF4-FFF2-40B4-BE49-F238E27FC236}">
                  <a16:creationId xmlns:a16="http://schemas.microsoft.com/office/drawing/2014/main" id="{3EF33277-EC9B-4478-A051-BFEE360E6971}"/>
                </a:ext>
              </a:extLst>
            </p:cNvPr>
            <p:cNvSpPr/>
            <p:nvPr/>
          </p:nvSpPr>
          <p:spPr>
            <a:xfrm>
              <a:off x="9505259" y="2514265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08" name="Oval 143">
              <a:extLst>
                <a:ext uri="{FF2B5EF4-FFF2-40B4-BE49-F238E27FC236}">
                  <a16:creationId xmlns:a16="http://schemas.microsoft.com/office/drawing/2014/main" id="{4AFC548A-0777-403B-AE37-CCCF3D9C754B}"/>
                </a:ext>
              </a:extLst>
            </p:cNvPr>
            <p:cNvSpPr/>
            <p:nvPr/>
          </p:nvSpPr>
          <p:spPr>
            <a:xfrm>
              <a:off x="9505260" y="2348246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09" name="Oval 144">
              <a:extLst>
                <a:ext uri="{FF2B5EF4-FFF2-40B4-BE49-F238E27FC236}">
                  <a16:creationId xmlns:a16="http://schemas.microsoft.com/office/drawing/2014/main" id="{F0C9AE8A-FBF0-4E53-A49B-ED9B3EB47E86}"/>
                </a:ext>
              </a:extLst>
            </p:cNvPr>
            <p:cNvSpPr/>
            <p:nvPr/>
          </p:nvSpPr>
          <p:spPr>
            <a:xfrm>
              <a:off x="9798995" y="2633403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</p:grpSp>
      <p:sp>
        <p:nvSpPr>
          <p:cNvPr id="110" name="フリーフォーム: 図形 109">
            <a:extLst>
              <a:ext uri="{FF2B5EF4-FFF2-40B4-BE49-F238E27FC236}">
                <a16:creationId xmlns:a16="http://schemas.microsoft.com/office/drawing/2014/main" id="{86DEBF20-AB81-4AD6-96FD-0F192858ADFA}"/>
              </a:ext>
            </a:extLst>
          </p:cNvPr>
          <p:cNvSpPr/>
          <p:nvPr/>
        </p:nvSpPr>
        <p:spPr>
          <a:xfrm>
            <a:off x="9849817" y="1803954"/>
            <a:ext cx="841299" cy="819552"/>
          </a:xfrm>
          <a:custGeom>
            <a:avLst/>
            <a:gdLst>
              <a:gd name="connsiteX0" fmla="*/ 592282 w 592282"/>
              <a:gd name="connsiteY0" fmla="*/ 0 h 623454"/>
              <a:gd name="connsiteX1" fmla="*/ 592282 w 592282"/>
              <a:gd name="connsiteY1" fmla="*/ 540327 h 623454"/>
              <a:gd name="connsiteX2" fmla="*/ 529937 w 592282"/>
              <a:gd name="connsiteY2" fmla="*/ 613064 h 623454"/>
              <a:gd name="connsiteX3" fmla="*/ 41564 w 592282"/>
              <a:gd name="connsiteY3" fmla="*/ 623454 h 623454"/>
              <a:gd name="connsiteX4" fmla="*/ 0 w 592282"/>
              <a:gd name="connsiteY4" fmla="*/ 592282 h 623454"/>
              <a:gd name="connsiteX5" fmla="*/ 0 w 592282"/>
              <a:gd name="connsiteY5" fmla="*/ 457200 h 623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282" h="623454">
                <a:moveTo>
                  <a:pt x="592282" y="0"/>
                </a:moveTo>
                <a:lnTo>
                  <a:pt x="592282" y="540327"/>
                </a:lnTo>
                <a:lnTo>
                  <a:pt x="529937" y="613064"/>
                </a:lnTo>
                <a:lnTo>
                  <a:pt x="41564" y="623454"/>
                </a:lnTo>
                <a:lnTo>
                  <a:pt x="0" y="592282"/>
                </a:lnTo>
                <a:lnTo>
                  <a:pt x="0" y="457200"/>
                </a:ln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1" name="直線コネクタ 110">
            <a:extLst>
              <a:ext uri="{FF2B5EF4-FFF2-40B4-BE49-F238E27FC236}">
                <a16:creationId xmlns:a16="http://schemas.microsoft.com/office/drawing/2014/main" id="{B6D29A20-C192-46A7-857D-9F357D94E77C}"/>
              </a:ext>
            </a:extLst>
          </p:cNvPr>
          <p:cNvCxnSpPr>
            <a:cxnSpLocks/>
          </p:cNvCxnSpPr>
          <p:nvPr/>
        </p:nvCxnSpPr>
        <p:spPr>
          <a:xfrm flipV="1">
            <a:off x="9855388" y="1623274"/>
            <a:ext cx="0" cy="35586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正方形/長方形 111">
            <a:extLst>
              <a:ext uri="{FF2B5EF4-FFF2-40B4-BE49-F238E27FC236}">
                <a16:creationId xmlns:a16="http://schemas.microsoft.com/office/drawing/2014/main" id="{2B8C58F0-6862-4DED-AADC-450DD478CB7D}"/>
              </a:ext>
            </a:extLst>
          </p:cNvPr>
          <p:cNvSpPr/>
          <p:nvPr/>
        </p:nvSpPr>
        <p:spPr>
          <a:xfrm>
            <a:off x="9795180" y="1965387"/>
            <a:ext cx="117362" cy="43282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3" name="フリーフォーム: 図形 112">
            <a:extLst>
              <a:ext uri="{FF2B5EF4-FFF2-40B4-BE49-F238E27FC236}">
                <a16:creationId xmlns:a16="http://schemas.microsoft.com/office/drawing/2014/main" id="{6DEA2897-7620-450D-BAE4-22218CD010F5}"/>
              </a:ext>
            </a:extLst>
          </p:cNvPr>
          <p:cNvSpPr/>
          <p:nvPr/>
        </p:nvSpPr>
        <p:spPr>
          <a:xfrm>
            <a:off x="10896005" y="1885910"/>
            <a:ext cx="294161" cy="708620"/>
          </a:xfrm>
          <a:custGeom>
            <a:avLst/>
            <a:gdLst>
              <a:gd name="connsiteX0" fmla="*/ 0 w 218209"/>
              <a:gd name="connsiteY0" fmla="*/ 0 h 581891"/>
              <a:gd name="connsiteX1" fmla="*/ 176645 w 218209"/>
              <a:gd name="connsiteY1" fmla="*/ 10391 h 581891"/>
              <a:gd name="connsiteX2" fmla="*/ 218209 w 218209"/>
              <a:gd name="connsiteY2" fmla="*/ 62346 h 581891"/>
              <a:gd name="connsiteX3" fmla="*/ 218209 w 218209"/>
              <a:gd name="connsiteY3" fmla="*/ 581891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09" h="581891">
                <a:moveTo>
                  <a:pt x="0" y="0"/>
                </a:moveTo>
                <a:lnTo>
                  <a:pt x="176645" y="10391"/>
                </a:lnTo>
                <a:lnTo>
                  <a:pt x="218209" y="62346"/>
                </a:lnTo>
                <a:lnTo>
                  <a:pt x="218209" y="581891"/>
                </a:lnTo>
              </a:path>
            </a:pathLst>
          </a:cu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4" name="正方形/長方形 113">
            <a:extLst>
              <a:ext uri="{FF2B5EF4-FFF2-40B4-BE49-F238E27FC236}">
                <a16:creationId xmlns:a16="http://schemas.microsoft.com/office/drawing/2014/main" id="{43E33F82-CB8B-4EBA-9A19-6F9186A550AA}"/>
              </a:ext>
            </a:extLst>
          </p:cNvPr>
          <p:cNvSpPr/>
          <p:nvPr/>
        </p:nvSpPr>
        <p:spPr>
          <a:xfrm>
            <a:off x="11073944" y="2213730"/>
            <a:ext cx="145441" cy="419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0" name="正方形/長方形 119">
            <a:extLst>
              <a:ext uri="{FF2B5EF4-FFF2-40B4-BE49-F238E27FC236}">
                <a16:creationId xmlns:a16="http://schemas.microsoft.com/office/drawing/2014/main" id="{8175FB95-D25F-4B27-9487-A8C34AC0A25F}"/>
              </a:ext>
            </a:extLst>
          </p:cNvPr>
          <p:cNvSpPr/>
          <p:nvPr/>
        </p:nvSpPr>
        <p:spPr>
          <a:xfrm>
            <a:off x="10802275" y="1964737"/>
            <a:ext cx="91914" cy="659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1" name="直線コネクタ 120">
            <a:extLst>
              <a:ext uri="{FF2B5EF4-FFF2-40B4-BE49-F238E27FC236}">
                <a16:creationId xmlns:a16="http://schemas.microsoft.com/office/drawing/2014/main" id="{A37DDE62-87F7-4743-BDD4-806771A4432A}"/>
              </a:ext>
            </a:extLst>
          </p:cNvPr>
          <p:cNvCxnSpPr>
            <a:cxnSpLocks/>
          </p:cNvCxnSpPr>
          <p:nvPr/>
        </p:nvCxnSpPr>
        <p:spPr>
          <a:xfrm>
            <a:off x="10846446" y="2030655"/>
            <a:ext cx="0" cy="5621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コネクタ 121">
            <a:extLst>
              <a:ext uri="{FF2B5EF4-FFF2-40B4-BE49-F238E27FC236}">
                <a16:creationId xmlns:a16="http://schemas.microsoft.com/office/drawing/2014/main" id="{C6AEBD10-D5BD-4538-A9FB-07D428F646AE}"/>
              </a:ext>
            </a:extLst>
          </p:cNvPr>
          <p:cNvCxnSpPr>
            <a:cxnSpLocks/>
          </p:cNvCxnSpPr>
          <p:nvPr/>
        </p:nvCxnSpPr>
        <p:spPr>
          <a:xfrm flipV="1">
            <a:off x="9855388" y="1811553"/>
            <a:ext cx="0" cy="155625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コネクタ 124">
            <a:extLst>
              <a:ext uri="{FF2B5EF4-FFF2-40B4-BE49-F238E27FC236}">
                <a16:creationId xmlns:a16="http://schemas.microsoft.com/office/drawing/2014/main" id="{072C8689-40A2-4536-9FC9-36BF9DEBE584}"/>
              </a:ext>
            </a:extLst>
          </p:cNvPr>
          <p:cNvCxnSpPr>
            <a:cxnSpLocks/>
          </p:cNvCxnSpPr>
          <p:nvPr/>
        </p:nvCxnSpPr>
        <p:spPr>
          <a:xfrm flipV="1">
            <a:off x="9851588" y="2403818"/>
            <a:ext cx="0" cy="114883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フリーフォーム: 図形 129">
            <a:extLst>
              <a:ext uri="{FF2B5EF4-FFF2-40B4-BE49-F238E27FC236}">
                <a16:creationId xmlns:a16="http://schemas.microsoft.com/office/drawing/2014/main" id="{D03C6AA8-1A3C-4DD9-87ED-0B077F32344D}"/>
              </a:ext>
            </a:extLst>
          </p:cNvPr>
          <p:cNvSpPr/>
          <p:nvPr/>
        </p:nvSpPr>
        <p:spPr>
          <a:xfrm>
            <a:off x="10904971" y="1888527"/>
            <a:ext cx="294161" cy="443644"/>
          </a:xfrm>
          <a:custGeom>
            <a:avLst/>
            <a:gdLst>
              <a:gd name="connsiteX0" fmla="*/ 0 w 218209"/>
              <a:gd name="connsiteY0" fmla="*/ 0 h 581891"/>
              <a:gd name="connsiteX1" fmla="*/ 176645 w 218209"/>
              <a:gd name="connsiteY1" fmla="*/ 10391 h 581891"/>
              <a:gd name="connsiteX2" fmla="*/ 218209 w 218209"/>
              <a:gd name="connsiteY2" fmla="*/ 62346 h 581891"/>
              <a:gd name="connsiteX3" fmla="*/ 218209 w 218209"/>
              <a:gd name="connsiteY3" fmla="*/ 581891 h 581891"/>
              <a:gd name="connsiteX0" fmla="*/ 0 w 218209"/>
              <a:gd name="connsiteY0" fmla="*/ 0 h 581891"/>
              <a:gd name="connsiteX1" fmla="*/ 176645 w 218209"/>
              <a:gd name="connsiteY1" fmla="*/ 10391 h 581891"/>
              <a:gd name="connsiteX2" fmla="*/ 218209 w 218209"/>
              <a:gd name="connsiteY2" fmla="*/ 62346 h 581891"/>
              <a:gd name="connsiteX3" fmla="*/ 215399 w 218209"/>
              <a:gd name="connsiteY3" fmla="*/ 364303 h 581891"/>
              <a:gd name="connsiteX4" fmla="*/ 218209 w 218209"/>
              <a:gd name="connsiteY4" fmla="*/ 581891 h 581891"/>
              <a:gd name="connsiteX0" fmla="*/ 0 w 218209"/>
              <a:gd name="connsiteY0" fmla="*/ 0 h 364303"/>
              <a:gd name="connsiteX1" fmla="*/ 176645 w 218209"/>
              <a:gd name="connsiteY1" fmla="*/ 10391 h 364303"/>
              <a:gd name="connsiteX2" fmla="*/ 218209 w 218209"/>
              <a:gd name="connsiteY2" fmla="*/ 62346 h 364303"/>
              <a:gd name="connsiteX3" fmla="*/ 215399 w 218209"/>
              <a:gd name="connsiteY3" fmla="*/ 364303 h 36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09" h="364303">
                <a:moveTo>
                  <a:pt x="0" y="0"/>
                </a:moveTo>
                <a:lnTo>
                  <a:pt x="176645" y="10391"/>
                </a:lnTo>
                <a:lnTo>
                  <a:pt x="218209" y="62346"/>
                </a:lnTo>
                <a:cubicBezTo>
                  <a:pt x="217272" y="162998"/>
                  <a:pt x="216336" y="263651"/>
                  <a:pt x="215399" y="364303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EFBA5C53-8A8B-4BA3-80F6-A9BEFE48C1C6}"/>
              </a:ext>
            </a:extLst>
          </p:cNvPr>
          <p:cNvCxnSpPr>
            <a:cxnSpLocks/>
          </p:cNvCxnSpPr>
          <p:nvPr/>
        </p:nvCxnSpPr>
        <p:spPr>
          <a:xfrm flipV="1">
            <a:off x="2630278" y="1626851"/>
            <a:ext cx="488" cy="106033"/>
          </a:xfrm>
          <a:prstGeom prst="line">
            <a:avLst/>
          </a:prstGeom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52">
            <a:extLst>
              <a:ext uri="{FF2B5EF4-FFF2-40B4-BE49-F238E27FC236}">
                <a16:creationId xmlns:a16="http://schemas.microsoft.com/office/drawing/2014/main" id="{E53B0F03-3AB4-4809-BA2C-FEF5BC2E6FAF}"/>
              </a:ext>
            </a:extLst>
          </p:cNvPr>
          <p:cNvSpPr/>
          <p:nvPr/>
        </p:nvSpPr>
        <p:spPr>
          <a:xfrm>
            <a:off x="7276534" y="1888527"/>
            <a:ext cx="226636" cy="6538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sp>
        <p:nvSpPr>
          <p:cNvPr id="164" name="Rectangle 134">
            <a:extLst>
              <a:ext uri="{FF2B5EF4-FFF2-40B4-BE49-F238E27FC236}">
                <a16:creationId xmlns:a16="http://schemas.microsoft.com/office/drawing/2014/main" id="{4158DB81-7B5E-48B9-9624-384903AAC680}"/>
              </a:ext>
            </a:extLst>
          </p:cNvPr>
          <p:cNvSpPr/>
          <p:nvPr/>
        </p:nvSpPr>
        <p:spPr>
          <a:xfrm>
            <a:off x="8330106" y="1938009"/>
            <a:ext cx="105427" cy="590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grpSp>
        <p:nvGrpSpPr>
          <p:cNvPr id="165" name="Group 135">
            <a:extLst>
              <a:ext uri="{FF2B5EF4-FFF2-40B4-BE49-F238E27FC236}">
                <a16:creationId xmlns:a16="http://schemas.microsoft.com/office/drawing/2014/main" id="{0CF201C5-2060-4B78-8FDC-BD1B43117F32}"/>
              </a:ext>
            </a:extLst>
          </p:cNvPr>
          <p:cNvGrpSpPr/>
          <p:nvPr/>
        </p:nvGrpSpPr>
        <p:grpSpPr>
          <a:xfrm>
            <a:off x="8166409" y="1572815"/>
            <a:ext cx="432819" cy="432821"/>
            <a:chOff x="9467363" y="2185294"/>
            <a:chExt cx="555521" cy="555521"/>
          </a:xfrm>
        </p:grpSpPr>
        <p:sp>
          <p:nvSpPr>
            <p:cNvPr id="166" name="Oval 136">
              <a:extLst>
                <a:ext uri="{FF2B5EF4-FFF2-40B4-BE49-F238E27FC236}">
                  <a16:creationId xmlns:a16="http://schemas.microsoft.com/office/drawing/2014/main" id="{CFAA89C2-5967-4E5A-B386-0BE0E9A36F88}"/>
                </a:ext>
              </a:extLst>
            </p:cNvPr>
            <p:cNvSpPr/>
            <p:nvPr/>
          </p:nvSpPr>
          <p:spPr>
            <a:xfrm>
              <a:off x="9467363" y="2185294"/>
              <a:ext cx="555521" cy="5555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4400" dirty="0">
                <a:latin typeface="Open Sans"/>
              </a:endParaRPr>
            </a:p>
          </p:txBody>
        </p:sp>
        <p:sp>
          <p:nvSpPr>
            <p:cNvPr id="167" name="Oval 137">
              <a:extLst>
                <a:ext uri="{FF2B5EF4-FFF2-40B4-BE49-F238E27FC236}">
                  <a16:creationId xmlns:a16="http://schemas.microsoft.com/office/drawing/2014/main" id="{D7FE4B0C-C1D2-4973-96FC-747681E5D119}"/>
                </a:ext>
              </a:extLst>
            </p:cNvPr>
            <p:cNvSpPr/>
            <p:nvPr/>
          </p:nvSpPr>
          <p:spPr>
            <a:xfrm>
              <a:off x="9625808" y="2224074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68" name="Oval 138">
              <a:extLst>
                <a:ext uri="{FF2B5EF4-FFF2-40B4-BE49-F238E27FC236}">
                  <a16:creationId xmlns:a16="http://schemas.microsoft.com/office/drawing/2014/main" id="{87A7CCF5-838D-43DC-B78C-837292C12D8F}"/>
                </a:ext>
              </a:extLst>
            </p:cNvPr>
            <p:cNvSpPr/>
            <p:nvPr/>
          </p:nvSpPr>
          <p:spPr>
            <a:xfrm>
              <a:off x="9795439" y="2221646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69" name="Oval 139">
              <a:extLst>
                <a:ext uri="{FF2B5EF4-FFF2-40B4-BE49-F238E27FC236}">
                  <a16:creationId xmlns:a16="http://schemas.microsoft.com/office/drawing/2014/main" id="{7F90C5D2-AC77-48A8-92B0-03CBC87A2AFC}"/>
                </a:ext>
              </a:extLst>
            </p:cNvPr>
            <p:cNvSpPr/>
            <p:nvPr/>
          </p:nvSpPr>
          <p:spPr>
            <a:xfrm>
              <a:off x="9625808" y="2637478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70" name="Oval 140">
              <a:extLst>
                <a:ext uri="{FF2B5EF4-FFF2-40B4-BE49-F238E27FC236}">
                  <a16:creationId xmlns:a16="http://schemas.microsoft.com/office/drawing/2014/main" id="{42F7F407-5CBD-40F7-A15D-321882AB86B3}"/>
                </a:ext>
              </a:extLst>
            </p:cNvPr>
            <p:cNvSpPr/>
            <p:nvPr/>
          </p:nvSpPr>
          <p:spPr>
            <a:xfrm>
              <a:off x="9922177" y="2513420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71" name="Oval 141">
              <a:extLst>
                <a:ext uri="{FF2B5EF4-FFF2-40B4-BE49-F238E27FC236}">
                  <a16:creationId xmlns:a16="http://schemas.microsoft.com/office/drawing/2014/main" id="{F7E7E137-189B-4E38-BA47-C04EA99EEAF2}"/>
                </a:ext>
              </a:extLst>
            </p:cNvPr>
            <p:cNvSpPr/>
            <p:nvPr/>
          </p:nvSpPr>
          <p:spPr>
            <a:xfrm>
              <a:off x="9914608" y="2341788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72" name="Oval 142">
              <a:extLst>
                <a:ext uri="{FF2B5EF4-FFF2-40B4-BE49-F238E27FC236}">
                  <a16:creationId xmlns:a16="http://schemas.microsoft.com/office/drawing/2014/main" id="{6742BE08-CC81-46B8-808C-947D92932954}"/>
                </a:ext>
              </a:extLst>
            </p:cNvPr>
            <p:cNvSpPr/>
            <p:nvPr/>
          </p:nvSpPr>
          <p:spPr>
            <a:xfrm>
              <a:off x="9505259" y="2514265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73" name="Oval 143">
              <a:extLst>
                <a:ext uri="{FF2B5EF4-FFF2-40B4-BE49-F238E27FC236}">
                  <a16:creationId xmlns:a16="http://schemas.microsoft.com/office/drawing/2014/main" id="{81450BBE-5C14-4C8D-A0F0-8A5728838A15}"/>
                </a:ext>
              </a:extLst>
            </p:cNvPr>
            <p:cNvSpPr/>
            <p:nvPr/>
          </p:nvSpPr>
          <p:spPr>
            <a:xfrm>
              <a:off x="9505260" y="2348246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74" name="Oval 144">
              <a:extLst>
                <a:ext uri="{FF2B5EF4-FFF2-40B4-BE49-F238E27FC236}">
                  <a16:creationId xmlns:a16="http://schemas.microsoft.com/office/drawing/2014/main" id="{99FA2ED5-3341-4DE3-8E0D-9BFDCCC60E03}"/>
                </a:ext>
              </a:extLst>
            </p:cNvPr>
            <p:cNvSpPr/>
            <p:nvPr/>
          </p:nvSpPr>
          <p:spPr>
            <a:xfrm>
              <a:off x="9798995" y="2633403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</p:grpSp>
      <p:sp>
        <p:nvSpPr>
          <p:cNvPr id="175" name="フリーフォーム: 図形 174">
            <a:extLst>
              <a:ext uri="{FF2B5EF4-FFF2-40B4-BE49-F238E27FC236}">
                <a16:creationId xmlns:a16="http://schemas.microsoft.com/office/drawing/2014/main" id="{8A88CF88-747E-477D-AB62-530A89D53C05}"/>
              </a:ext>
            </a:extLst>
          </p:cNvPr>
          <p:cNvSpPr/>
          <p:nvPr/>
        </p:nvSpPr>
        <p:spPr>
          <a:xfrm>
            <a:off x="7385809" y="1856083"/>
            <a:ext cx="841299" cy="819552"/>
          </a:xfrm>
          <a:custGeom>
            <a:avLst/>
            <a:gdLst>
              <a:gd name="connsiteX0" fmla="*/ 592282 w 592282"/>
              <a:gd name="connsiteY0" fmla="*/ 0 h 623454"/>
              <a:gd name="connsiteX1" fmla="*/ 592282 w 592282"/>
              <a:gd name="connsiteY1" fmla="*/ 540327 h 623454"/>
              <a:gd name="connsiteX2" fmla="*/ 529937 w 592282"/>
              <a:gd name="connsiteY2" fmla="*/ 613064 h 623454"/>
              <a:gd name="connsiteX3" fmla="*/ 41564 w 592282"/>
              <a:gd name="connsiteY3" fmla="*/ 623454 h 623454"/>
              <a:gd name="connsiteX4" fmla="*/ 0 w 592282"/>
              <a:gd name="connsiteY4" fmla="*/ 592282 h 623454"/>
              <a:gd name="connsiteX5" fmla="*/ 0 w 592282"/>
              <a:gd name="connsiteY5" fmla="*/ 457200 h 623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282" h="623454">
                <a:moveTo>
                  <a:pt x="592282" y="0"/>
                </a:moveTo>
                <a:lnTo>
                  <a:pt x="592282" y="540327"/>
                </a:lnTo>
                <a:lnTo>
                  <a:pt x="529937" y="613064"/>
                </a:lnTo>
                <a:lnTo>
                  <a:pt x="41564" y="623454"/>
                </a:lnTo>
                <a:lnTo>
                  <a:pt x="0" y="592282"/>
                </a:lnTo>
                <a:lnTo>
                  <a:pt x="0" y="457200"/>
                </a:ln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76" name="直線コネクタ 175">
            <a:extLst>
              <a:ext uri="{FF2B5EF4-FFF2-40B4-BE49-F238E27FC236}">
                <a16:creationId xmlns:a16="http://schemas.microsoft.com/office/drawing/2014/main" id="{1F7EB51A-3BDF-4107-AA1A-3C2E1F24F43E}"/>
              </a:ext>
            </a:extLst>
          </p:cNvPr>
          <p:cNvCxnSpPr>
            <a:cxnSpLocks/>
          </p:cNvCxnSpPr>
          <p:nvPr/>
        </p:nvCxnSpPr>
        <p:spPr>
          <a:xfrm flipV="1">
            <a:off x="7391380" y="1675403"/>
            <a:ext cx="0" cy="35586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正方形/長方形 176">
            <a:extLst>
              <a:ext uri="{FF2B5EF4-FFF2-40B4-BE49-F238E27FC236}">
                <a16:creationId xmlns:a16="http://schemas.microsoft.com/office/drawing/2014/main" id="{50160EE3-3BEA-4055-9C3D-163B4FB269B2}"/>
              </a:ext>
            </a:extLst>
          </p:cNvPr>
          <p:cNvSpPr/>
          <p:nvPr/>
        </p:nvSpPr>
        <p:spPr>
          <a:xfrm>
            <a:off x="7331172" y="2017516"/>
            <a:ext cx="117362" cy="4328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フリーフォーム: 図形 177">
            <a:extLst>
              <a:ext uri="{FF2B5EF4-FFF2-40B4-BE49-F238E27FC236}">
                <a16:creationId xmlns:a16="http://schemas.microsoft.com/office/drawing/2014/main" id="{BABDD1F0-1D8B-492B-B793-05FF83DEB28F}"/>
              </a:ext>
            </a:extLst>
          </p:cNvPr>
          <p:cNvSpPr/>
          <p:nvPr/>
        </p:nvSpPr>
        <p:spPr>
          <a:xfrm>
            <a:off x="8431996" y="1938039"/>
            <a:ext cx="294161" cy="708620"/>
          </a:xfrm>
          <a:custGeom>
            <a:avLst/>
            <a:gdLst>
              <a:gd name="connsiteX0" fmla="*/ 0 w 218209"/>
              <a:gd name="connsiteY0" fmla="*/ 0 h 581891"/>
              <a:gd name="connsiteX1" fmla="*/ 176645 w 218209"/>
              <a:gd name="connsiteY1" fmla="*/ 10391 h 581891"/>
              <a:gd name="connsiteX2" fmla="*/ 218209 w 218209"/>
              <a:gd name="connsiteY2" fmla="*/ 62346 h 581891"/>
              <a:gd name="connsiteX3" fmla="*/ 218209 w 218209"/>
              <a:gd name="connsiteY3" fmla="*/ 581891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09" h="581891">
                <a:moveTo>
                  <a:pt x="0" y="0"/>
                </a:moveTo>
                <a:lnTo>
                  <a:pt x="176645" y="10391"/>
                </a:lnTo>
                <a:lnTo>
                  <a:pt x="218209" y="62346"/>
                </a:lnTo>
                <a:lnTo>
                  <a:pt x="218209" y="581891"/>
                </a:lnTo>
              </a:path>
            </a:pathLst>
          </a:cu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9" name="正方形/長方形 178">
            <a:extLst>
              <a:ext uri="{FF2B5EF4-FFF2-40B4-BE49-F238E27FC236}">
                <a16:creationId xmlns:a16="http://schemas.microsoft.com/office/drawing/2014/main" id="{40E9E167-7A84-4D68-A2A6-7AC3FB1C991C}"/>
              </a:ext>
            </a:extLst>
          </p:cNvPr>
          <p:cNvSpPr/>
          <p:nvPr/>
        </p:nvSpPr>
        <p:spPr>
          <a:xfrm>
            <a:off x="8609936" y="2265859"/>
            <a:ext cx="145441" cy="419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5" name="正方形/長方形 184">
            <a:extLst>
              <a:ext uri="{FF2B5EF4-FFF2-40B4-BE49-F238E27FC236}">
                <a16:creationId xmlns:a16="http://schemas.microsoft.com/office/drawing/2014/main" id="{C4EBD200-3DA1-4DB5-8C40-8FC04E1A9E50}"/>
              </a:ext>
            </a:extLst>
          </p:cNvPr>
          <p:cNvSpPr/>
          <p:nvPr/>
        </p:nvSpPr>
        <p:spPr>
          <a:xfrm>
            <a:off x="8345691" y="2126663"/>
            <a:ext cx="91914" cy="659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6" name="直線コネクタ 185">
            <a:extLst>
              <a:ext uri="{FF2B5EF4-FFF2-40B4-BE49-F238E27FC236}">
                <a16:creationId xmlns:a16="http://schemas.microsoft.com/office/drawing/2014/main" id="{B7F29D22-AF75-4925-B609-5CB1E24AB168}"/>
              </a:ext>
            </a:extLst>
          </p:cNvPr>
          <p:cNvCxnSpPr>
            <a:cxnSpLocks/>
          </p:cNvCxnSpPr>
          <p:nvPr/>
        </p:nvCxnSpPr>
        <p:spPr>
          <a:xfrm>
            <a:off x="8389862" y="2192581"/>
            <a:ext cx="0" cy="5621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フリーフォーム: 図形 186">
            <a:extLst>
              <a:ext uri="{FF2B5EF4-FFF2-40B4-BE49-F238E27FC236}">
                <a16:creationId xmlns:a16="http://schemas.microsoft.com/office/drawing/2014/main" id="{5FE648E2-8F15-47B9-B581-FB464B74CD38}"/>
              </a:ext>
            </a:extLst>
          </p:cNvPr>
          <p:cNvSpPr/>
          <p:nvPr/>
        </p:nvSpPr>
        <p:spPr>
          <a:xfrm>
            <a:off x="7758112" y="1856082"/>
            <a:ext cx="468787" cy="813297"/>
          </a:xfrm>
          <a:custGeom>
            <a:avLst/>
            <a:gdLst>
              <a:gd name="connsiteX0" fmla="*/ 592282 w 592282"/>
              <a:gd name="connsiteY0" fmla="*/ 0 h 623454"/>
              <a:gd name="connsiteX1" fmla="*/ 592282 w 592282"/>
              <a:gd name="connsiteY1" fmla="*/ 540327 h 623454"/>
              <a:gd name="connsiteX2" fmla="*/ 529937 w 592282"/>
              <a:gd name="connsiteY2" fmla="*/ 613064 h 623454"/>
              <a:gd name="connsiteX3" fmla="*/ 41564 w 592282"/>
              <a:gd name="connsiteY3" fmla="*/ 623454 h 623454"/>
              <a:gd name="connsiteX4" fmla="*/ 0 w 592282"/>
              <a:gd name="connsiteY4" fmla="*/ 592282 h 623454"/>
              <a:gd name="connsiteX5" fmla="*/ 0 w 592282"/>
              <a:gd name="connsiteY5" fmla="*/ 457200 h 623454"/>
              <a:gd name="connsiteX0" fmla="*/ 592282 w 592282"/>
              <a:gd name="connsiteY0" fmla="*/ 0 h 623454"/>
              <a:gd name="connsiteX1" fmla="*/ 592282 w 592282"/>
              <a:gd name="connsiteY1" fmla="*/ 540327 h 623454"/>
              <a:gd name="connsiteX2" fmla="*/ 529937 w 592282"/>
              <a:gd name="connsiteY2" fmla="*/ 613064 h 623454"/>
              <a:gd name="connsiteX3" fmla="*/ 262252 w 592282"/>
              <a:gd name="connsiteY3" fmla="*/ 618696 h 623454"/>
              <a:gd name="connsiteX4" fmla="*/ 41564 w 592282"/>
              <a:gd name="connsiteY4" fmla="*/ 623454 h 623454"/>
              <a:gd name="connsiteX5" fmla="*/ 0 w 592282"/>
              <a:gd name="connsiteY5" fmla="*/ 592282 h 623454"/>
              <a:gd name="connsiteX6" fmla="*/ 0 w 592282"/>
              <a:gd name="connsiteY6" fmla="*/ 457200 h 623454"/>
              <a:gd name="connsiteX0" fmla="*/ 592282 w 592282"/>
              <a:gd name="connsiteY0" fmla="*/ 0 h 618696"/>
              <a:gd name="connsiteX1" fmla="*/ 592282 w 592282"/>
              <a:gd name="connsiteY1" fmla="*/ 540327 h 618696"/>
              <a:gd name="connsiteX2" fmla="*/ 529937 w 592282"/>
              <a:gd name="connsiteY2" fmla="*/ 613064 h 618696"/>
              <a:gd name="connsiteX3" fmla="*/ 262252 w 592282"/>
              <a:gd name="connsiteY3" fmla="*/ 618696 h 618696"/>
              <a:gd name="connsiteX4" fmla="*/ 0 w 592282"/>
              <a:gd name="connsiteY4" fmla="*/ 592282 h 618696"/>
              <a:gd name="connsiteX5" fmla="*/ 0 w 592282"/>
              <a:gd name="connsiteY5" fmla="*/ 457200 h 618696"/>
              <a:gd name="connsiteX0" fmla="*/ 592282 w 592282"/>
              <a:gd name="connsiteY0" fmla="*/ 0 h 618696"/>
              <a:gd name="connsiteX1" fmla="*/ 592282 w 592282"/>
              <a:gd name="connsiteY1" fmla="*/ 540327 h 618696"/>
              <a:gd name="connsiteX2" fmla="*/ 529937 w 592282"/>
              <a:gd name="connsiteY2" fmla="*/ 613064 h 618696"/>
              <a:gd name="connsiteX3" fmla="*/ 262252 w 592282"/>
              <a:gd name="connsiteY3" fmla="*/ 618696 h 618696"/>
              <a:gd name="connsiteX4" fmla="*/ 0 w 592282"/>
              <a:gd name="connsiteY4" fmla="*/ 457200 h 618696"/>
              <a:gd name="connsiteX0" fmla="*/ 330030 w 330030"/>
              <a:gd name="connsiteY0" fmla="*/ 0 h 618696"/>
              <a:gd name="connsiteX1" fmla="*/ 330030 w 330030"/>
              <a:gd name="connsiteY1" fmla="*/ 540327 h 618696"/>
              <a:gd name="connsiteX2" fmla="*/ 267685 w 330030"/>
              <a:gd name="connsiteY2" fmla="*/ 613064 h 618696"/>
              <a:gd name="connsiteX3" fmla="*/ 0 w 330030"/>
              <a:gd name="connsiteY3" fmla="*/ 618696 h 618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030" h="618696">
                <a:moveTo>
                  <a:pt x="330030" y="0"/>
                </a:moveTo>
                <a:lnTo>
                  <a:pt x="330030" y="540327"/>
                </a:lnTo>
                <a:lnTo>
                  <a:pt x="267685" y="613064"/>
                </a:lnTo>
                <a:lnTo>
                  <a:pt x="0" y="618696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8" name="フリーフォーム: 図形 187">
            <a:extLst>
              <a:ext uri="{FF2B5EF4-FFF2-40B4-BE49-F238E27FC236}">
                <a16:creationId xmlns:a16="http://schemas.microsoft.com/office/drawing/2014/main" id="{A80C1619-8A99-41DA-BB39-51D6507D9286}"/>
              </a:ext>
            </a:extLst>
          </p:cNvPr>
          <p:cNvSpPr/>
          <p:nvPr/>
        </p:nvSpPr>
        <p:spPr>
          <a:xfrm>
            <a:off x="8434836" y="1937278"/>
            <a:ext cx="294161" cy="443644"/>
          </a:xfrm>
          <a:custGeom>
            <a:avLst/>
            <a:gdLst>
              <a:gd name="connsiteX0" fmla="*/ 0 w 218209"/>
              <a:gd name="connsiteY0" fmla="*/ 0 h 581891"/>
              <a:gd name="connsiteX1" fmla="*/ 176645 w 218209"/>
              <a:gd name="connsiteY1" fmla="*/ 10391 h 581891"/>
              <a:gd name="connsiteX2" fmla="*/ 218209 w 218209"/>
              <a:gd name="connsiteY2" fmla="*/ 62346 h 581891"/>
              <a:gd name="connsiteX3" fmla="*/ 218209 w 218209"/>
              <a:gd name="connsiteY3" fmla="*/ 581891 h 581891"/>
              <a:gd name="connsiteX0" fmla="*/ 0 w 218209"/>
              <a:gd name="connsiteY0" fmla="*/ 0 h 581891"/>
              <a:gd name="connsiteX1" fmla="*/ 176645 w 218209"/>
              <a:gd name="connsiteY1" fmla="*/ 10391 h 581891"/>
              <a:gd name="connsiteX2" fmla="*/ 218209 w 218209"/>
              <a:gd name="connsiteY2" fmla="*/ 62346 h 581891"/>
              <a:gd name="connsiteX3" fmla="*/ 215399 w 218209"/>
              <a:gd name="connsiteY3" fmla="*/ 364303 h 581891"/>
              <a:gd name="connsiteX4" fmla="*/ 218209 w 218209"/>
              <a:gd name="connsiteY4" fmla="*/ 581891 h 581891"/>
              <a:gd name="connsiteX0" fmla="*/ 0 w 218209"/>
              <a:gd name="connsiteY0" fmla="*/ 0 h 364303"/>
              <a:gd name="connsiteX1" fmla="*/ 176645 w 218209"/>
              <a:gd name="connsiteY1" fmla="*/ 10391 h 364303"/>
              <a:gd name="connsiteX2" fmla="*/ 218209 w 218209"/>
              <a:gd name="connsiteY2" fmla="*/ 62346 h 364303"/>
              <a:gd name="connsiteX3" fmla="*/ 215399 w 218209"/>
              <a:gd name="connsiteY3" fmla="*/ 364303 h 364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09" h="364303">
                <a:moveTo>
                  <a:pt x="0" y="0"/>
                </a:moveTo>
                <a:lnTo>
                  <a:pt x="176645" y="10391"/>
                </a:lnTo>
                <a:lnTo>
                  <a:pt x="218209" y="62346"/>
                </a:lnTo>
                <a:cubicBezTo>
                  <a:pt x="217272" y="162998"/>
                  <a:pt x="216336" y="263651"/>
                  <a:pt x="215399" y="364303"/>
                </a:cubicBez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9" name="直線矢印コネクタ 188">
            <a:extLst>
              <a:ext uri="{FF2B5EF4-FFF2-40B4-BE49-F238E27FC236}">
                <a16:creationId xmlns:a16="http://schemas.microsoft.com/office/drawing/2014/main" id="{16814B3E-51F5-48F1-A663-4DCA718BD903}"/>
              </a:ext>
            </a:extLst>
          </p:cNvPr>
          <p:cNvCxnSpPr>
            <a:cxnSpLocks/>
          </p:cNvCxnSpPr>
          <p:nvPr/>
        </p:nvCxnSpPr>
        <p:spPr>
          <a:xfrm>
            <a:off x="8549736" y="1468027"/>
            <a:ext cx="3419" cy="2321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テキスト ボックス 189">
            <a:extLst>
              <a:ext uri="{FF2B5EF4-FFF2-40B4-BE49-F238E27FC236}">
                <a16:creationId xmlns:a16="http://schemas.microsoft.com/office/drawing/2014/main" id="{7A2F05E4-8E26-4963-B5E5-C97A548343B7}"/>
              </a:ext>
            </a:extLst>
          </p:cNvPr>
          <p:cNvSpPr txBox="1"/>
          <p:nvPr/>
        </p:nvSpPr>
        <p:spPr>
          <a:xfrm>
            <a:off x="8377713" y="1152008"/>
            <a:ext cx="870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dirty="0"/>
              <a:t>air (or N</a:t>
            </a:r>
            <a:r>
              <a:rPr kumimoji="1" lang="en-US" altLang="ja-JP" sz="1200" baseline="-25000" dirty="0"/>
              <a:t>2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cxnSp>
        <p:nvCxnSpPr>
          <p:cNvPr id="191" name="直線矢印コネクタ 190">
            <a:extLst>
              <a:ext uri="{FF2B5EF4-FFF2-40B4-BE49-F238E27FC236}">
                <a16:creationId xmlns:a16="http://schemas.microsoft.com/office/drawing/2014/main" id="{EC94B9D4-C5B4-435D-8935-5DBAF4B3914D}"/>
              </a:ext>
            </a:extLst>
          </p:cNvPr>
          <p:cNvCxnSpPr>
            <a:cxnSpLocks/>
          </p:cNvCxnSpPr>
          <p:nvPr/>
        </p:nvCxnSpPr>
        <p:spPr>
          <a:xfrm>
            <a:off x="8110336" y="1858831"/>
            <a:ext cx="3419" cy="403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Rectangle 52">
            <a:extLst>
              <a:ext uri="{FF2B5EF4-FFF2-40B4-BE49-F238E27FC236}">
                <a16:creationId xmlns:a16="http://schemas.microsoft.com/office/drawing/2014/main" id="{E1E3F618-E86C-460A-98BC-0ADC66CD7D2F}"/>
              </a:ext>
            </a:extLst>
          </p:cNvPr>
          <p:cNvSpPr/>
          <p:nvPr/>
        </p:nvSpPr>
        <p:spPr>
          <a:xfrm>
            <a:off x="9740543" y="3558212"/>
            <a:ext cx="226636" cy="6538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sp>
        <p:nvSpPr>
          <p:cNvPr id="194" name="Rectangle 134">
            <a:extLst>
              <a:ext uri="{FF2B5EF4-FFF2-40B4-BE49-F238E27FC236}">
                <a16:creationId xmlns:a16="http://schemas.microsoft.com/office/drawing/2014/main" id="{22C8FB7E-CA72-420B-A073-BFFE14D2D723}"/>
              </a:ext>
            </a:extLst>
          </p:cNvPr>
          <p:cNvSpPr/>
          <p:nvPr/>
        </p:nvSpPr>
        <p:spPr>
          <a:xfrm>
            <a:off x="10794115" y="3607694"/>
            <a:ext cx="105427" cy="590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grpSp>
        <p:nvGrpSpPr>
          <p:cNvPr id="195" name="Group 135">
            <a:extLst>
              <a:ext uri="{FF2B5EF4-FFF2-40B4-BE49-F238E27FC236}">
                <a16:creationId xmlns:a16="http://schemas.microsoft.com/office/drawing/2014/main" id="{EAF73E78-65D6-4052-83D7-2D5D99B448ED}"/>
              </a:ext>
            </a:extLst>
          </p:cNvPr>
          <p:cNvGrpSpPr/>
          <p:nvPr/>
        </p:nvGrpSpPr>
        <p:grpSpPr>
          <a:xfrm>
            <a:off x="10630418" y="3242500"/>
            <a:ext cx="432819" cy="432821"/>
            <a:chOff x="9467363" y="2185294"/>
            <a:chExt cx="555521" cy="555521"/>
          </a:xfrm>
        </p:grpSpPr>
        <p:sp>
          <p:nvSpPr>
            <p:cNvPr id="196" name="Oval 136">
              <a:extLst>
                <a:ext uri="{FF2B5EF4-FFF2-40B4-BE49-F238E27FC236}">
                  <a16:creationId xmlns:a16="http://schemas.microsoft.com/office/drawing/2014/main" id="{721C7C8A-FA2D-4B58-8C1D-43DF422B0A84}"/>
                </a:ext>
              </a:extLst>
            </p:cNvPr>
            <p:cNvSpPr/>
            <p:nvPr/>
          </p:nvSpPr>
          <p:spPr>
            <a:xfrm>
              <a:off x="9467363" y="2185294"/>
              <a:ext cx="555521" cy="5555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4400" dirty="0">
                <a:latin typeface="Open Sans"/>
              </a:endParaRPr>
            </a:p>
          </p:txBody>
        </p:sp>
        <p:sp>
          <p:nvSpPr>
            <p:cNvPr id="197" name="Oval 137">
              <a:extLst>
                <a:ext uri="{FF2B5EF4-FFF2-40B4-BE49-F238E27FC236}">
                  <a16:creationId xmlns:a16="http://schemas.microsoft.com/office/drawing/2014/main" id="{8600428A-07DD-4107-9AB2-7EEE6B736493}"/>
                </a:ext>
              </a:extLst>
            </p:cNvPr>
            <p:cNvSpPr/>
            <p:nvPr/>
          </p:nvSpPr>
          <p:spPr>
            <a:xfrm>
              <a:off x="9625808" y="2224074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98" name="Oval 138">
              <a:extLst>
                <a:ext uri="{FF2B5EF4-FFF2-40B4-BE49-F238E27FC236}">
                  <a16:creationId xmlns:a16="http://schemas.microsoft.com/office/drawing/2014/main" id="{D247BA29-3642-46D9-9C45-C03CA4D16113}"/>
                </a:ext>
              </a:extLst>
            </p:cNvPr>
            <p:cNvSpPr/>
            <p:nvPr/>
          </p:nvSpPr>
          <p:spPr>
            <a:xfrm>
              <a:off x="9795439" y="2221646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199" name="Oval 139">
              <a:extLst>
                <a:ext uri="{FF2B5EF4-FFF2-40B4-BE49-F238E27FC236}">
                  <a16:creationId xmlns:a16="http://schemas.microsoft.com/office/drawing/2014/main" id="{7EF0BD4A-F073-4FA7-8BFD-6E20649F0F95}"/>
                </a:ext>
              </a:extLst>
            </p:cNvPr>
            <p:cNvSpPr/>
            <p:nvPr/>
          </p:nvSpPr>
          <p:spPr>
            <a:xfrm>
              <a:off x="9625808" y="2637478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200" name="Oval 140">
              <a:extLst>
                <a:ext uri="{FF2B5EF4-FFF2-40B4-BE49-F238E27FC236}">
                  <a16:creationId xmlns:a16="http://schemas.microsoft.com/office/drawing/2014/main" id="{5FED5521-E62F-49CB-9824-7C6F816B3722}"/>
                </a:ext>
              </a:extLst>
            </p:cNvPr>
            <p:cNvSpPr/>
            <p:nvPr/>
          </p:nvSpPr>
          <p:spPr>
            <a:xfrm>
              <a:off x="9922177" y="2513420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201" name="Oval 141">
              <a:extLst>
                <a:ext uri="{FF2B5EF4-FFF2-40B4-BE49-F238E27FC236}">
                  <a16:creationId xmlns:a16="http://schemas.microsoft.com/office/drawing/2014/main" id="{9A2FD7B1-EA02-480C-B8C2-1BFAB1A0AB65}"/>
                </a:ext>
              </a:extLst>
            </p:cNvPr>
            <p:cNvSpPr/>
            <p:nvPr/>
          </p:nvSpPr>
          <p:spPr>
            <a:xfrm>
              <a:off x="9914608" y="2341788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202" name="Oval 142">
              <a:extLst>
                <a:ext uri="{FF2B5EF4-FFF2-40B4-BE49-F238E27FC236}">
                  <a16:creationId xmlns:a16="http://schemas.microsoft.com/office/drawing/2014/main" id="{031CD244-A10D-45FA-975D-FCD997B6342A}"/>
                </a:ext>
              </a:extLst>
            </p:cNvPr>
            <p:cNvSpPr/>
            <p:nvPr/>
          </p:nvSpPr>
          <p:spPr>
            <a:xfrm>
              <a:off x="9505259" y="2514265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203" name="Oval 143">
              <a:extLst>
                <a:ext uri="{FF2B5EF4-FFF2-40B4-BE49-F238E27FC236}">
                  <a16:creationId xmlns:a16="http://schemas.microsoft.com/office/drawing/2014/main" id="{EB3BDD12-1E40-410B-A302-D7C00381980E}"/>
                </a:ext>
              </a:extLst>
            </p:cNvPr>
            <p:cNvSpPr/>
            <p:nvPr/>
          </p:nvSpPr>
          <p:spPr>
            <a:xfrm>
              <a:off x="9505260" y="2348246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204" name="Oval 144">
              <a:extLst>
                <a:ext uri="{FF2B5EF4-FFF2-40B4-BE49-F238E27FC236}">
                  <a16:creationId xmlns:a16="http://schemas.microsoft.com/office/drawing/2014/main" id="{59DBA4A9-1129-4076-A44C-CFC77660BD8D}"/>
                </a:ext>
              </a:extLst>
            </p:cNvPr>
            <p:cNvSpPr/>
            <p:nvPr/>
          </p:nvSpPr>
          <p:spPr>
            <a:xfrm>
              <a:off x="9798995" y="2633403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</p:grpSp>
      <p:sp>
        <p:nvSpPr>
          <p:cNvPr id="205" name="フリーフォーム: 図形 204">
            <a:extLst>
              <a:ext uri="{FF2B5EF4-FFF2-40B4-BE49-F238E27FC236}">
                <a16:creationId xmlns:a16="http://schemas.microsoft.com/office/drawing/2014/main" id="{68F464DC-6B5F-46EB-9514-4E10C1AEAEB6}"/>
              </a:ext>
            </a:extLst>
          </p:cNvPr>
          <p:cNvSpPr/>
          <p:nvPr/>
        </p:nvSpPr>
        <p:spPr>
          <a:xfrm>
            <a:off x="9849818" y="3525768"/>
            <a:ext cx="841299" cy="819552"/>
          </a:xfrm>
          <a:custGeom>
            <a:avLst/>
            <a:gdLst>
              <a:gd name="connsiteX0" fmla="*/ 592282 w 592282"/>
              <a:gd name="connsiteY0" fmla="*/ 0 h 623454"/>
              <a:gd name="connsiteX1" fmla="*/ 592282 w 592282"/>
              <a:gd name="connsiteY1" fmla="*/ 540327 h 623454"/>
              <a:gd name="connsiteX2" fmla="*/ 529937 w 592282"/>
              <a:gd name="connsiteY2" fmla="*/ 613064 h 623454"/>
              <a:gd name="connsiteX3" fmla="*/ 41564 w 592282"/>
              <a:gd name="connsiteY3" fmla="*/ 623454 h 623454"/>
              <a:gd name="connsiteX4" fmla="*/ 0 w 592282"/>
              <a:gd name="connsiteY4" fmla="*/ 592282 h 623454"/>
              <a:gd name="connsiteX5" fmla="*/ 0 w 592282"/>
              <a:gd name="connsiteY5" fmla="*/ 457200 h 623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282" h="623454">
                <a:moveTo>
                  <a:pt x="592282" y="0"/>
                </a:moveTo>
                <a:lnTo>
                  <a:pt x="592282" y="540327"/>
                </a:lnTo>
                <a:lnTo>
                  <a:pt x="529937" y="613064"/>
                </a:lnTo>
                <a:lnTo>
                  <a:pt x="41564" y="623454"/>
                </a:lnTo>
                <a:lnTo>
                  <a:pt x="0" y="592282"/>
                </a:lnTo>
                <a:lnTo>
                  <a:pt x="0" y="457200"/>
                </a:lnTo>
              </a:path>
            </a:pathLst>
          </a:cu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06" name="直線コネクタ 205">
            <a:extLst>
              <a:ext uri="{FF2B5EF4-FFF2-40B4-BE49-F238E27FC236}">
                <a16:creationId xmlns:a16="http://schemas.microsoft.com/office/drawing/2014/main" id="{992E1EAA-1D53-42DA-8B89-0822A86FCC4F}"/>
              </a:ext>
            </a:extLst>
          </p:cNvPr>
          <p:cNvCxnSpPr>
            <a:cxnSpLocks/>
          </p:cNvCxnSpPr>
          <p:nvPr/>
        </p:nvCxnSpPr>
        <p:spPr>
          <a:xfrm flipV="1">
            <a:off x="9855389" y="3345088"/>
            <a:ext cx="0" cy="35586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正方形/長方形 206">
            <a:extLst>
              <a:ext uri="{FF2B5EF4-FFF2-40B4-BE49-F238E27FC236}">
                <a16:creationId xmlns:a16="http://schemas.microsoft.com/office/drawing/2014/main" id="{D0870210-13C0-4D53-8A54-662C9A20F812}"/>
              </a:ext>
            </a:extLst>
          </p:cNvPr>
          <p:cNvSpPr/>
          <p:nvPr/>
        </p:nvSpPr>
        <p:spPr>
          <a:xfrm>
            <a:off x="9795181" y="3687201"/>
            <a:ext cx="117362" cy="4328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8" name="フリーフォーム: 図形 207">
            <a:extLst>
              <a:ext uri="{FF2B5EF4-FFF2-40B4-BE49-F238E27FC236}">
                <a16:creationId xmlns:a16="http://schemas.microsoft.com/office/drawing/2014/main" id="{DE3D0AC2-FA84-49A1-BFBC-E957E701D2B8}"/>
              </a:ext>
            </a:extLst>
          </p:cNvPr>
          <p:cNvSpPr/>
          <p:nvPr/>
        </p:nvSpPr>
        <p:spPr>
          <a:xfrm>
            <a:off x="10896005" y="3607724"/>
            <a:ext cx="294161" cy="708620"/>
          </a:xfrm>
          <a:custGeom>
            <a:avLst/>
            <a:gdLst>
              <a:gd name="connsiteX0" fmla="*/ 0 w 218209"/>
              <a:gd name="connsiteY0" fmla="*/ 0 h 581891"/>
              <a:gd name="connsiteX1" fmla="*/ 176645 w 218209"/>
              <a:gd name="connsiteY1" fmla="*/ 10391 h 581891"/>
              <a:gd name="connsiteX2" fmla="*/ 218209 w 218209"/>
              <a:gd name="connsiteY2" fmla="*/ 62346 h 581891"/>
              <a:gd name="connsiteX3" fmla="*/ 218209 w 218209"/>
              <a:gd name="connsiteY3" fmla="*/ 581891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09" h="581891">
                <a:moveTo>
                  <a:pt x="0" y="0"/>
                </a:moveTo>
                <a:lnTo>
                  <a:pt x="176645" y="10391"/>
                </a:lnTo>
                <a:lnTo>
                  <a:pt x="218209" y="62346"/>
                </a:lnTo>
                <a:lnTo>
                  <a:pt x="218209" y="581891"/>
                </a:lnTo>
              </a:path>
            </a:pathLst>
          </a:cu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9" name="正方形/長方形 208">
            <a:extLst>
              <a:ext uri="{FF2B5EF4-FFF2-40B4-BE49-F238E27FC236}">
                <a16:creationId xmlns:a16="http://schemas.microsoft.com/office/drawing/2014/main" id="{1CE8F50E-D983-4D61-98EA-D6E2106E215A}"/>
              </a:ext>
            </a:extLst>
          </p:cNvPr>
          <p:cNvSpPr/>
          <p:nvPr/>
        </p:nvSpPr>
        <p:spPr>
          <a:xfrm>
            <a:off x="11073945" y="3935544"/>
            <a:ext cx="145441" cy="419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0" name="正方形/長方形 209">
            <a:extLst>
              <a:ext uri="{FF2B5EF4-FFF2-40B4-BE49-F238E27FC236}">
                <a16:creationId xmlns:a16="http://schemas.microsoft.com/office/drawing/2014/main" id="{2ED25310-E16F-4724-8367-1311A4AFEFE1}"/>
              </a:ext>
            </a:extLst>
          </p:cNvPr>
          <p:cNvSpPr/>
          <p:nvPr/>
        </p:nvSpPr>
        <p:spPr>
          <a:xfrm>
            <a:off x="10802466" y="4023883"/>
            <a:ext cx="91914" cy="659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1" name="直線コネクタ 210">
            <a:extLst>
              <a:ext uri="{FF2B5EF4-FFF2-40B4-BE49-F238E27FC236}">
                <a16:creationId xmlns:a16="http://schemas.microsoft.com/office/drawing/2014/main" id="{3073E14B-031C-40B7-9029-8A411788ED2B}"/>
              </a:ext>
            </a:extLst>
          </p:cNvPr>
          <p:cNvCxnSpPr>
            <a:cxnSpLocks/>
          </p:cNvCxnSpPr>
          <p:nvPr/>
        </p:nvCxnSpPr>
        <p:spPr>
          <a:xfrm>
            <a:off x="10852145" y="4089515"/>
            <a:ext cx="0" cy="2140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正方形/長方形 211">
            <a:extLst>
              <a:ext uri="{FF2B5EF4-FFF2-40B4-BE49-F238E27FC236}">
                <a16:creationId xmlns:a16="http://schemas.microsoft.com/office/drawing/2014/main" id="{E0B035E1-9938-4F6F-A074-8450EEFE5917}"/>
              </a:ext>
            </a:extLst>
          </p:cNvPr>
          <p:cNvSpPr/>
          <p:nvPr/>
        </p:nvSpPr>
        <p:spPr>
          <a:xfrm>
            <a:off x="10808088" y="3826375"/>
            <a:ext cx="91914" cy="19874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3" name="直線矢印コネクタ 212">
            <a:extLst>
              <a:ext uri="{FF2B5EF4-FFF2-40B4-BE49-F238E27FC236}">
                <a16:creationId xmlns:a16="http://schemas.microsoft.com/office/drawing/2014/main" id="{0805B15D-E6AC-443F-8786-8892AC0B5810}"/>
              </a:ext>
            </a:extLst>
          </p:cNvPr>
          <p:cNvCxnSpPr>
            <a:cxnSpLocks/>
          </p:cNvCxnSpPr>
          <p:nvPr/>
        </p:nvCxnSpPr>
        <p:spPr>
          <a:xfrm>
            <a:off x="11311386" y="3591633"/>
            <a:ext cx="0" cy="2788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直線矢印コネクタ 213">
            <a:extLst>
              <a:ext uri="{FF2B5EF4-FFF2-40B4-BE49-F238E27FC236}">
                <a16:creationId xmlns:a16="http://schemas.microsoft.com/office/drawing/2014/main" id="{4A03564C-679D-4512-827E-5064AC6A7979}"/>
              </a:ext>
            </a:extLst>
          </p:cNvPr>
          <p:cNvCxnSpPr>
            <a:cxnSpLocks/>
          </p:cNvCxnSpPr>
          <p:nvPr/>
        </p:nvCxnSpPr>
        <p:spPr>
          <a:xfrm flipV="1">
            <a:off x="10544307" y="3733113"/>
            <a:ext cx="0" cy="3869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Rectangle 52">
            <a:extLst>
              <a:ext uri="{FF2B5EF4-FFF2-40B4-BE49-F238E27FC236}">
                <a16:creationId xmlns:a16="http://schemas.microsoft.com/office/drawing/2014/main" id="{68CA4BEF-D37C-458A-A9A0-90D64002143A}"/>
              </a:ext>
            </a:extLst>
          </p:cNvPr>
          <p:cNvSpPr/>
          <p:nvPr/>
        </p:nvSpPr>
        <p:spPr>
          <a:xfrm>
            <a:off x="9744375" y="5294593"/>
            <a:ext cx="226636" cy="6538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sp>
        <p:nvSpPr>
          <p:cNvPr id="241" name="Rectangle 134">
            <a:extLst>
              <a:ext uri="{FF2B5EF4-FFF2-40B4-BE49-F238E27FC236}">
                <a16:creationId xmlns:a16="http://schemas.microsoft.com/office/drawing/2014/main" id="{3FD7E8A8-6792-42C1-83F3-0A6D0EBA0E78}"/>
              </a:ext>
            </a:extLst>
          </p:cNvPr>
          <p:cNvSpPr/>
          <p:nvPr/>
        </p:nvSpPr>
        <p:spPr>
          <a:xfrm>
            <a:off x="10797947" y="5344075"/>
            <a:ext cx="105427" cy="5900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sz="4400">
              <a:latin typeface="Open Sans"/>
            </a:endParaRPr>
          </a:p>
        </p:txBody>
      </p:sp>
      <p:grpSp>
        <p:nvGrpSpPr>
          <p:cNvPr id="242" name="Group 135">
            <a:extLst>
              <a:ext uri="{FF2B5EF4-FFF2-40B4-BE49-F238E27FC236}">
                <a16:creationId xmlns:a16="http://schemas.microsoft.com/office/drawing/2014/main" id="{95B2B2D9-BDF1-477F-B85C-590D5AC16287}"/>
              </a:ext>
            </a:extLst>
          </p:cNvPr>
          <p:cNvGrpSpPr/>
          <p:nvPr/>
        </p:nvGrpSpPr>
        <p:grpSpPr>
          <a:xfrm>
            <a:off x="10634250" y="4978881"/>
            <a:ext cx="432819" cy="432821"/>
            <a:chOff x="9467363" y="2185294"/>
            <a:chExt cx="555521" cy="555521"/>
          </a:xfrm>
        </p:grpSpPr>
        <p:sp>
          <p:nvSpPr>
            <p:cNvPr id="243" name="Oval 136">
              <a:extLst>
                <a:ext uri="{FF2B5EF4-FFF2-40B4-BE49-F238E27FC236}">
                  <a16:creationId xmlns:a16="http://schemas.microsoft.com/office/drawing/2014/main" id="{43DED15E-F068-4D7B-85EB-7EED22764A51}"/>
                </a:ext>
              </a:extLst>
            </p:cNvPr>
            <p:cNvSpPr/>
            <p:nvPr/>
          </p:nvSpPr>
          <p:spPr>
            <a:xfrm>
              <a:off x="9467363" y="2185294"/>
              <a:ext cx="555521" cy="5555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A" sz="4400" dirty="0">
                <a:latin typeface="Open Sans"/>
              </a:endParaRPr>
            </a:p>
          </p:txBody>
        </p:sp>
        <p:sp>
          <p:nvSpPr>
            <p:cNvPr id="244" name="Oval 137">
              <a:extLst>
                <a:ext uri="{FF2B5EF4-FFF2-40B4-BE49-F238E27FC236}">
                  <a16:creationId xmlns:a16="http://schemas.microsoft.com/office/drawing/2014/main" id="{E73781BF-1D21-41A4-BE7A-83D9E85691A9}"/>
                </a:ext>
              </a:extLst>
            </p:cNvPr>
            <p:cNvSpPr/>
            <p:nvPr/>
          </p:nvSpPr>
          <p:spPr>
            <a:xfrm>
              <a:off x="9625808" y="2224074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245" name="Oval 138">
              <a:extLst>
                <a:ext uri="{FF2B5EF4-FFF2-40B4-BE49-F238E27FC236}">
                  <a16:creationId xmlns:a16="http://schemas.microsoft.com/office/drawing/2014/main" id="{36738F74-6086-4029-B627-9E483AB93466}"/>
                </a:ext>
              </a:extLst>
            </p:cNvPr>
            <p:cNvSpPr/>
            <p:nvPr/>
          </p:nvSpPr>
          <p:spPr>
            <a:xfrm>
              <a:off x="9795439" y="2221646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246" name="Oval 139">
              <a:extLst>
                <a:ext uri="{FF2B5EF4-FFF2-40B4-BE49-F238E27FC236}">
                  <a16:creationId xmlns:a16="http://schemas.microsoft.com/office/drawing/2014/main" id="{6D06E926-D045-4565-AAE0-F0D8A67A0863}"/>
                </a:ext>
              </a:extLst>
            </p:cNvPr>
            <p:cNvSpPr/>
            <p:nvPr/>
          </p:nvSpPr>
          <p:spPr>
            <a:xfrm>
              <a:off x="9625808" y="2637478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247" name="Oval 140">
              <a:extLst>
                <a:ext uri="{FF2B5EF4-FFF2-40B4-BE49-F238E27FC236}">
                  <a16:creationId xmlns:a16="http://schemas.microsoft.com/office/drawing/2014/main" id="{7BC59A38-4BF4-44E1-A3DC-CCDBA415B488}"/>
                </a:ext>
              </a:extLst>
            </p:cNvPr>
            <p:cNvSpPr/>
            <p:nvPr/>
          </p:nvSpPr>
          <p:spPr>
            <a:xfrm>
              <a:off x="9922177" y="2513420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248" name="Oval 141">
              <a:extLst>
                <a:ext uri="{FF2B5EF4-FFF2-40B4-BE49-F238E27FC236}">
                  <a16:creationId xmlns:a16="http://schemas.microsoft.com/office/drawing/2014/main" id="{0F7DEFA2-F1EE-4946-9E02-7772029C5A74}"/>
                </a:ext>
              </a:extLst>
            </p:cNvPr>
            <p:cNvSpPr/>
            <p:nvPr/>
          </p:nvSpPr>
          <p:spPr>
            <a:xfrm>
              <a:off x="9914608" y="2341788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249" name="Oval 142">
              <a:extLst>
                <a:ext uri="{FF2B5EF4-FFF2-40B4-BE49-F238E27FC236}">
                  <a16:creationId xmlns:a16="http://schemas.microsoft.com/office/drawing/2014/main" id="{D80652BA-62F4-4ED9-8B4B-607867FECC47}"/>
                </a:ext>
              </a:extLst>
            </p:cNvPr>
            <p:cNvSpPr/>
            <p:nvPr/>
          </p:nvSpPr>
          <p:spPr>
            <a:xfrm>
              <a:off x="9505259" y="2514265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250" name="Oval 143">
              <a:extLst>
                <a:ext uri="{FF2B5EF4-FFF2-40B4-BE49-F238E27FC236}">
                  <a16:creationId xmlns:a16="http://schemas.microsoft.com/office/drawing/2014/main" id="{FC3CCC57-F85D-4D89-9BAE-44C9A03F4A5E}"/>
                </a:ext>
              </a:extLst>
            </p:cNvPr>
            <p:cNvSpPr/>
            <p:nvPr/>
          </p:nvSpPr>
          <p:spPr>
            <a:xfrm>
              <a:off x="9505260" y="2348246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  <p:sp>
          <p:nvSpPr>
            <p:cNvPr id="251" name="Oval 144">
              <a:extLst>
                <a:ext uri="{FF2B5EF4-FFF2-40B4-BE49-F238E27FC236}">
                  <a16:creationId xmlns:a16="http://schemas.microsoft.com/office/drawing/2014/main" id="{493038D2-493C-4870-95CD-F941F3D86F52}"/>
                </a:ext>
              </a:extLst>
            </p:cNvPr>
            <p:cNvSpPr/>
            <p:nvPr/>
          </p:nvSpPr>
          <p:spPr>
            <a:xfrm>
              <a:off x="9798995" y="2633403"/>
              <a:ext cx="68631" cy="686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4400">
                <a:latin typeface="Open Sans"/>
              </a:endParaRPr>
            </a:p>
          </p:txBody>
        </p:sp>
      </p:grpSp>
      <p:sp>
        <p:nvSpPr>
          <p:cNvPr id="252" name="フリーフォーム: 図形 251">
            <a:extLst>
              <a:ext uri="{FF2B5EF4-FFF2-40B4-BE49-F238E27FC236}">
                <a16:creationId xmlns:a16="http://schemas.microsoft.com/office/drawing/2014/main" id="{F13B7E59-8A9D-4300-B089-62F53003D16C}"/>
              </a:ext>
            </a:extLst>
          </p:cNvPr>
          <p:cNvSpPr/>
          <p:nvPr/>
        </p:nvSpPr>
        <p:spPr>
          <a:xfrm>
            <a:off x="9853649" y="5262149"/>
            <a:ext cx="841299" cy="819552"/>
          </a:xfrm>
          <a:custGeom>
            <a:avLst/>
            <a:gdLst>
              <a:gd name="connsiteX0" fmla="*/ 592282 w 592282"/>
              <a:gd name="connsiteY0" fmla="*/ 0 h 623454"/>
              <a:gd name="connsiteX1" fmla="*/ 592282 w 592282"/>
              <a:gd name="connsiteY1" fmla="*/ 540327 h 623454"/>
              <a:gd name="connsiteX2" fmla="*/ 529937 w 592282"/>
              <a:gd name="connsiteY2" fmla="*/ 613064 h 623454"/>
              <a:gd name="connsiteX3" fmla="*/ 41564 w 592282"/>
              <a:gd name="connsiteY3" fmla="*/ 623454 h 623454"/>
              <a:gd name="connsiteX4" fmla="*/ 0 w 592282"/>
              <a:gd name="connsiteY4" fmla="*/ 592282 h 623454"/>
              <a:gd name="connsiteX5" fmla="*/ 0 w 592282"/>
              <a:gd name="connsiteY5" fmla="*/ 457200 h 623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2282" h="623454">
                <a:moveTo>
                  <a:pt x="592282" y="0"/>
                </a:moveTo>
                <a:lnTo>
                  <a:pt x="592282" y="540327"/>
                </a:lnTo>
                <a:lnTo>
                  <a:pt x="529937" y="613064"/>
                </a:lnTo>
                <a:lnTo>
                  <a:pt x="41564" y="623454"/>
                </a:lnTo>
                <a:lnTo>
                  <a:pt x="0" y="592282"/>
                </a:lnTo>
                <a:lnTo>
                  <a:pt x="0" y="457200"/>
                </a:lnTo>
              </a:path>
            </a:pathLst>
          </a:cu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3" name="直線コネクタ 252">
            <a:extLst>
              <a:ext uri="{FF2B5EF4-FFF2-40B4-BE49-F238E27FC236}">
                <a16:creationId xmlns:a16="http://schemas.microsoft.com/office/drawing/2014/main" id="{ED055817-6CD6-47A0-95F4-F382DCBF1602}"/>
              </a:ext>
            </a:extLst>
          </p:cNvPr>
          <p:cNvCxnSpPr>
            <a:cxnSpLocks/>
          </p:cNvCxnSpPr>
          <p:nvPr/>
        </p:nvCxnSpPr>
        <p:spPr>
          <a:xfrm flipV="1">
            <a:off x="9859220" y="5081469"/>
            <a:ext cx="0" cy="355865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4" name="正方形/長方形 253">
            <a:extLst>
              <a:ext uri="{FF2B5EF4-FFF2-40B4-BE49-F238E27FC236}">
                <a16:creationId xmlns:a16="http://schemas.microsoft.com/office/drawing/2014/main" id="{11C024E1-FF0C-4D16-BBFD-3FCF0E3D996A}"/>
              </a:ext>
            </a:extLst>
          </p:cNvPr>
          <p:cNvSpPr/>
          <p:nvPr/>
        </p:nvSpPr>
        <p:spPr>
          <a:xfrm>
            <a:off x="9799012" y="5423582"/>
            <a:ext cx="117362" cy="4328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5" name="フリーフォーム: 図形 254">
            <a:extLst>
              <a:ext uri="{FF2B5EF4-FFF2-40B4-BE49-F238E27FC236}">
                <a16:creationId xmlns:a16="http://schemas.microsoft.com/office/drawing/2014/main" id="{023FC312-1342-4DA3-9851-E6B6240936AC}"/>
              </a:ext>
            </a:extLst>
          </p:cNvPr>
          <p:cNvSpPr/>
          <p:nvPr/>
        </p:nvSpPr>
        <p:spPr>
          <a:xfrm>
            <a:off x="10899837" y="5344105"/>
            <a:ext cx="294161" cy="708620"/>
          </a:xfrm>
          <a:custGeom>
            <a:avLst/>
            <a:gdLst>
              <a:gd name="connsiteX0" fmla="*/ 0 w 218209"/>
              <a:gd name="connsiteY0" fmla="*/ 0 h 581891"/>
              <a:gd name="connsiteX1" fmla="*/ 176645 w 218209"/>
              <a:gd name="connsiteY1" fmla="*/ 10391 h 581891"/>
              <a:gd name="connsiteX2" fmla="*/ 218209 w 218209"/>
              <a:gd name="connsiteY2" fmla="*/ 62346 h 581891"/>
              <a:gd name="connsiteX3" fmla="*/ 218209 w 218209"/>
              <a:gd name="connsiteY3" fmla="*/ 581891 h 581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8209" h="581891">
                <a:moveTo>
                  <a:pt x="0" y="0"/>
                </a:moveTo>
                <a:lnTo>
                  <a:pt x="176645" y="10391"/>
                </a:lnTo>
                <a:lnTo>
                  <a:pt x="218209" y="62346"/>
                </a:lnTo>
                <a:lnTo>
                  <a:pt x="218209" y="581891"/>
                </a:lnTo>
              </a:path>
            </a:pathLst>
          </a:cu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6" name="正方形/長方形 255">
            <a:extLst>
              <a:ext uri="{FF2B5EF4-FFF2-40B4-BE49-F238E27FC236}">
                <a16:creationId xmlns:a16="http://schemas.microsoft.com/office/drawing/2014/main" id="{06B63A87-524B-4F4B-9A2B-3788B43D54A0}"/>
              </a:ext>
            </a:extLst>
          </p:cNvPr>
          <p:cNvSpPr/>
          <p:nvPr/>
        </p:nvSpPr>
        <p:spPr>
          <a:xfrm>
            <a:off x="11077776" y="6031657"/>
            <a:ext cx="145441" cy="60099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7" name="正方形/長方形 256">
            <a:extLst>
              <a:ext uri="{FF2B5EF4-FFF2-40B4-BE49-F238E27FC236}">
                <a16:creationId xmlns:a16="http://schemas.microsoft.com/office/drawing/2014/main" id="{EF77E396-AF74-4EE8-8ED9-90F0C80727EF}"/>
              </a:ext>
            </a:extLst>
          </p:cNvPr>
          <p:cNvSpPr/>
          <p:nvPr/>
        </p:nvSpPr>
        <p:spPr>
          <a:xfrm>
            <a:off x="11077776" y="5671925"/>
            <a:ext cx="145441" cy="4198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8" name="正方形/長方形 257">
            <a:extLst>
              <a:ext uri="{FF2B5EF4-FFF2-40B4-BE49-F238E27FC236}">
                <a16:creationId xmlns:a16="http://schemas.microsoft.com/office/drawing/2014/main" id="{F4037F37-0ECB-4DAA-9038-89E014FD3BC4}"/>
              </a:ext>
            </a:extLst>
          </p:cNvPr>
          <p:cNvSpPr/>
          <p:nvPr/>
        </p:nvSpPr>
        <p:spPr>
          <a:xfrm>
            <a:off x="10806237" y="5411702"/>
            <a:ext cx="91914" cy="659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59" name="直線コネクタ 258">
            <a:extLst>
              <a:ext uri="{FF2B5EF4-FFF2-40B4-BE49-F238E27FC236}">
                <a16:creationId xmlns:a16="http://schemas.microsoft.com/office/drawing/2014/main" id="{53CD0495-1AC3-45A8-B6EB-7B69C9C62ECB}"/>
              </a:ext>
            </a:extLst>
          </p:cNvPr>
          <p:cNvCxnSpPr>
            <a:cxnSpLocks/>
          </p:cNvCxnSpPr>
          <p:nvPr/>
        </p:nvCxnSpPr>
        <p:spPr>
          <a:xfrm>
            <a:off x="10850408" y="5477619"/>
            <a:ext cx="0" cy="5621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テキスト ボックス 260">
            <a:extLst>
              <a:ext uri="{FF2B5EF4-FFF2-40B4-BE49-F238E27FC236}">
                <a16:creationId xmlns:a16="http://schemas.microsoft.com/office/drawing/2014/main" id="{4433C0D4-3E3C-474B-A730-A8CDF1164E8B}"/>
              </a:ext>
            </a:extLst>
          </p:cNvPr>
          <p:cNvSpPr txBox="1"/>
          <p:nvPr/>
        </p:nvSpPr>
        <p:spPr>
          <a:xfrm>
            <a:off x="374201" y="5130010"/>
            <a:ext cx="7354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4. Sample measurement</a:t>
            </a:r>
            <a:r>
              <a:rPr kumimoji="1" lang="en-US" altLang="ja-JP" sz="1600" dirty="0"/>
              <a:t>: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ja-JP" sz="1600" dirty="0"/>
              <a:t>Measure sample spectrum (after dark measurement with shutter close)</a:t>
            </a:r>
          </a:p>
        </p:txBody>
      </p:sp>
      <p:sp>
        <p:nvSpPr>
          <p:cNvPr id="262" name="テキスト ボックス 261">
            <a:extLst>
              <a:ext uri="{FF2B5EF4-FFF2-40B4-BE49-F238E27FC236}">
                <a16:creationId xmlns:a16="http://schemas.microsoft.com/office/drawing/2014/main" id="{57F4FB6B-CB6B-461F-BE34-5CD4FDCFA055}"/>
              </a:ext>
            </a:extLst>
          </p:cNvPr>
          <p:cNvSpPr txBox="1"/>
          <p:nvPr/>
        </p:nvSpPr>
        <p:spPr>
          <a:xfrm>
            <a:off x="367798" y="5726424"/>
            <a:ext cx="92683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5. Sample collection</a:t>
            </a:r>
            <a:r>
              <a:rPr kumimoji="1" lang="en-US" altLang="ja-JP" sz="1600" dirty="0"/>
              <a:t>: </a:t>
            </a:r>
          </a:p>
          <a:p>
            <a:pPr marL="800100" lvl="1" indent="-342900">
              <a:buFont typeface="+mj-lt"/>
              <a:buAutoNum type="arabicPeriod"/>
            </a:pPr>
            <a:r>
              <a:rPr kumimoji="1" lang="en-US" altLang="ja-JP" sz="1600" dirty="0"/>
              <a:t>Collect sample from the cell and send it to the dilution vial for the following measurement**</a:t>
            </a:r>
          </a:p>
        </p:txBody>
      </p:sp>
      <p:sp>
        <p:nvSpPr>
          <p:cNvPr id="263" name="テキスト ボックス 262">
            <a:extLst>
              <a:ext uri="{FF2B5EF4-FFF2-40B4-BE49-F238E27FC236}">
                <a16:creationId xmlns:a16="http://schemas.microsoft.com/office/drawing/2014/main" id="{CE13E024-A5FE-45A9-ADF5-D46FE01F0019}"/>
              </a:ext>
            </a:extLst>
          </p:cNvPr>
          <p:cNvSpPr txBox="1"/>
          <p:nvPr/>
        </p:nvSpPr>
        <p:spPr>
          <a:xfrm>
            <a:off x="288514" y="1181032"/>
            <a:ext cx="798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1. and 2.</a:t>
            </a:r>
            <a:endParaRPr kumimoji="1" lang="ja-JP" altLang="en-US" sz="1200" b="1" dirty="0"/>
          </a:p>
        </p:txBody>
      </p:sp>
      <p:sp>
        <p:nvSpPr>
          <p:cNvPr id="264" name="テキスト ボックス 263">
            <a:extLst>
              <a:ext uri="{FF2B5EF4-FFF2-40B4-BE49-F238E27FC236}">
                <a16:creationId xmlns:a16="http://schemas.microsoft.com/office/drawing/2014/main" id="{F92C76EA-B3B3-4EF4-9178-AC7B72A43E21}"/>
              </a:ext>
            </a:extLst>
          </p:cNvPr>
          <p:cNvSpPr txBox="1"/>
          <p:nvPr/>
        </p:nvSpPr>
        <p:spPr>
          <a:xfrm>
            <a:off x="2380885" y="1178586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3-1. </a:t>
            </a:r>
            <a:endParaRPr kumimoji="1" lang="ja-JP" altLang="en-US" sz="1200" b="1" dirty="0"/>
          </a:p>
        </p:txBody>
      </p:sp>
      <p:sp>
        <p:nvSpPr>
          <p:cNvPr id="265" name="テキスト ボックス 264">
            <a:extLst>
              <a:ext uri="{FF2B5EF4-FFF2-40B4-BE49-F238E27FC236}">
                <a16:creationId xmlns:a16="http://schemas.microsoft.com/office/drawing/2014/main" id="{471E25CC-FCE6-4AC9-B4A7-BA9B9DFCEF72}"/>
              </a:ext>
            </a:extLst>
          </p:cNvPr>
          <p:cNvSpPr txBox="1"/>
          <p:nvPr/>
        </p:nvSpPr>
        <p:spPr>
          <a:xfrm>
            <a:off x="4777911" y="1184145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3-2. </a:t>
            </a:r>
            <a:endParaRPr kumimoji="1" lang="ja-JP" altLang="en-US" sz="1200" b="1" dirty="0"/>
          </a:p>
        </p:txBody>
      </p:sp>
      <p:sp>
        <p:nvSpPr>
          <p:cNvPr id="266" name="テキスト ボックス 265">
            <a:extLst>
              <a:ext uri="{FF2B5EF4-FFF2-40B4-BE49-F238E27FC236}">
                <a16:creationId xmlns:a16="http://schemas.microsoft.com/office/drawing/2014/main" id="{4232160C-207F-4F80-BE7B-C1D3F9E22A88}"/>
              </a:ext>
            </a:extLst>
          </p:cNvPr>
          <p:cNvSpPr txBox="1"/>
          <p:nvPr/>
        </p:nvSpPr>
        <p:spPr>
          <a:xfrm>
            <a:off x="7090967" y="1178586"/>
            <a:ext cx="506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3-2. </a:t>
            </a:r>
            <a:endParaRPr kumimoji="1" lang="ja-JP" altLang="en-US" sz="1200" b="1" dirty="0"/>
          </a:p>
        </p:txBody>
      </p:sp>
      <p:sp>
        <p:nvSpPr>
          <p:cNvPr id="267" name="テキスト ボックス 266">
            <a:extLst>
              <a:ext uri="{FF2B5EF4-FFF2-40B4-BE49-F238E27FC236}">
                <a16:creationId xmlns:a16="http://schemas.microsoft.com/office/drawing/2014/main" id="{8603E019-B532-4E98-8E16-F4ACF584FAF5}"/>
              </a:ext>
            </a:extLst>
          </p:cNvPr>
          <p:cNvSpPr txBox="1"/>
          <p:nvPr/>
        </p:nvSpPr>
        <p:spPr>
          <a:xfrm>
            <a:off x="9558419" y="1173763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4. </a:t>
            </a:r>
            <a:endParaRPr kumimoji="1" lang="ja-JP" altLang="en-US" sz="1200" b="1" dirty="0"/>
          </a:p>
        </p:txBody>
      </p:sp>
      <p:sp>
        <p:nvSpPr>
          <p:cNvPr id="268" name="テキスト ボックス 267">
            <a:extLst>
              <a:ext uri="{FF2B5EF4-FFF2-40B4-BE49-F238E27FC236}">
                <a16:creationId xmlns:a16="http://schemas.microsoft.com/office/drawing/2014/main" id="{71326B12-1CA6-4F17-8F93-110EF418F426}"/>
              </a:ext>
            </a:extLst>
          </p:cNvPr>
          <p:cNvSpPr txBox="1"/>
          <p:nvPr/>
        </p:nvSpPr>
        <p:spPr>
          <a:xfrm>
            <a:off x="9556354" y="2968198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5. </a:t>
            </a:r>
            <a:endParaRPr kumimoji="1" lang="ja-JP" altLang="en-US" sz="1200" b="1" dirty="0"/>
          </a:p>
        </p:txBody>
      </p:sp>
      <p:sp>
        <p:nvSpPr>
          <p:cNvPr id="269" name="テキスト ボックス 268">
            <a:extLst>
              <a:ext uri="{FF2B5EF4-FFF2-40B4-BE49-F238E27FC236}">
                <a16:creationId xmlns:a16="http://schemas.microsoft.com/office/drawing/2014/main" id="{0B0AFB86-E1BC-4C75-AE87-2B36E53BA78C}"/>
              </a:ext>
            </a:extLst>
          </p:cNvPr>
          <p:cNvSpPr txBox="1"/>
          <p:nvPr/>
        </p:nvSpPr>
        <p:spPr>
          <a:xfrm>
            <a:off x="9566281" y="4792297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" b="1" dirty="0"/>
              <a:t>5. </a:t>
            </a:r>
            <a:endParaRPr kumimoji="1" lang="ja-JP" altLang="en-US" sz="1200" b="1" dirty="0"/>
          </a:p>
        </p:txBody>
      </p:sp>
      <p:sp>
        <p:nvSpPr>
          <p:cNvPr id="270" name="テキスト ボックス 269">
            <a:extLst>
              <a:ext uri="{FF2B5EF4-FFF2-40B4-BE49-F238E27FC236}">
                <a16:creationId xmlns:a16="http://schemas.microsoft.com/office/drawing/2014/main" id="{60B664D1-EEB4-42B3-92E6-560B97B818FD}"/>
              </a:ext>
            </a:extLst>
          </p:cNvPr>
          <p:cNvSpPr txBox="1"/>
          <p:nvPr/>
        </p:nvSpPr>
        <p:spPr>
          <a:xfrm>
            <a:off x="3623244" y="6437459"/>
            <a:ext cx="86389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</a:rPr>
              <a:t>* better not to withdraw solvent from the cell to prevent unintentional sample dilution due to the dead volume (~ 20 </a:t>
            </a:r>
            <a:r>
              <a:rPr kumimoji="1" lang="en-US" altLang="ja-JP" sz="1100" dirty="0" err="1">
                <a:solidFill>
                  <a:schemeClr val="bg1"/>
                </a:solidFill>
              </a:rPr>
              <a:t>uL</a:t>
            </a:r>
            <a:r>
              <a:rPr kumimoji="1" lang="en-US" altLang="ja-JP" sz="1100" dirty="0">
                <a:solidFill>
                  <a:schemeClr val="bg1"/>
                </a:solidFill>
              </a:rPr>
              <a:t>) of the syringe. </a:t>
            </a:r>
            <a:endParaRPr kumimoji="1" lang="ja-JP" altLang="en-US" sz="1100" dirty="0">
              <a:solidFill>
                <a:schemeClr val="bg1"/>
              </a:solidFill>
            </a:endParaRPr>
          </a:p>
        </p:txBody>
      </p:sp>
      <p:sp>
        <p:nvSpPr>
          <p:cNvPr id="271" name="テキスト ボックス 270">
            <a:extLst>
              <a:ext uri="{FF2B5EF4-FFF2-40B4-BE49-F238E27FC236}">
                <a16:creationId xmlns:a16="http://schemas.microsoft.com/office/drawing/2014/main" id="{83B38C10-9608-48B5-BC51-972FAFAC3E1C}"/>
              </a:ext>
            </a:extLst>
          </p:cNvPr>
          <p:cNvSpPr txBox="1"/>
          <p:nvPr/>
        </p:nvSpPr>
        <p:spPr>
          <a:xfrm>
            <a:off x="6306142" y="6609984"/>
            <a:ext cx="5950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chemeClr val="bg1"/>
                </a:solidFill>
              </a:rPr>
              <a:t>** cell washing is done only after all the measurements (PL, TE) finished for the same reason. </a:t>
            </a:r>
            <a:endParaRPr kumimoji="1" lang="ja-JP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720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082A4E1C-8D9B-478F-A335-43F4577B2B00}"/>
              </a:ext>
            </a:extLst>
          </p:cNvPr>
          <p:cNvGrpSpPr/>
          <p:nvPr/>
        </p:nvGrpSpPr>
        <p:grpSpPr>
          <a:xfrm>
            <a:off x="156015" y="134232"/>
            <a:ext cx="12028605" cy="6472905"/>
            <a:chOff x="156015" y="134232"/>
            <a:chExt cx="12028605" cy="647290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A52295C-CEFD-4A6B-88E5-2C28B688E08C}"/>
                </a:ext>
              </a:extLst>
            </p:cNvPr>
            <p:cNvSpPr/>
            <p:nvPr/>
          </p:nvSpPr>
          <p:spPr>
            <a:xfrm>
              <a:off x="6465273" y="2659710"/>
              <a:ext cx="121261" cy="93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638F278-BCEE-497F-935D-B81D3629CA81}"/>
                </a:ext>
              </a:extLst>
            </p:cNvPr>
            <p:cNvCxnSpPr>
              <a:cxnSpLocks/>
            </p:cNvCxnSpPr>
            <p:nvPr/>
          </p:nvCxnSpPr>
          <p:spPr>
            <a:xfrm>
              <a:off x="3966632" y="813840"/>
              <a:ext cx="445726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111A6C-8A55-4676-9DDD-44D7DC824AEA}"/>
                </a:ext>
              </a:extLst>
            </p:cNvPr>
            <p:cNvSpPr txBox="1"/>
            <p:nvPr/>
          </p:nvSpPr>
          <p:spPr>
            <a:xfrm>
              <a:off x="8745858" y="1346207"/>
              <a:ext cx="34387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Fiber BF19Y2HS02</a:t>
              </a:r>
            </a:p>
            <a:p>
              <a:r>
                <a:rPr lang="en-CA" dirty="0"/>
                <a:t>(</a:t>
              </a:r>
              <a:r>
                <a:rPr lang="en-CA" dirty="0">
                  <a:latin typeface="Symbol" panose="05050102010706020507" pitchFamily="18" charset="2"/>
                </a:rPr>
                <a:t>f</a:t>
              </a:r>
              <a:r>
                <a:rPr lang="en-CA" dirty="0"/>
                <a:t> = 0.8 mm, NA 0.22, </a:t>
              </a:r>
              <a:r>
                <a:rPr lang="en-CA" dirty="0">
                  <a:latin typeface="Symbol" panose="05050102010706020507" pitchFamily="18" charset="2"/>
                </a:rPr>
                <a:t>q</a:t>
              </a:r>
              <a:r>
                <a:rPr lang="en-CA" dirty="0"/>
                <a:t> = 12.7</a:t>
              </a:r>
              <a:r>
                <a:rPr lang="en-CA" baseline="30000" dirty="0"/>
                <a:t>o</a:t>
              </a:r>
              <a:r>
                <a:rPr lang="en-CA" dirty="0"/>
                <a:t>)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16F8DC4-78F4-405A-8E96-BF481B712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3716" y="4740277"/>
              <a:ext cx="2342726" cy="186686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4439EAB-8D24-48AF-B856-DEF933DB2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0403" y="2657561"/>
              <a:ext cx="3752024" cy="3931468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71A5641-DC04-486E-A2A6-68F32D31F586}"/>
                </a:ext>
              </a:extLst>
            </p:cNvPr>
            <p:cNvSpPr/>
            <p:nvPr/>
          </p:nvSpPr>
          <p:spPr>
            <a:xfrm>
              <a:off x="5485788" y="2628315"/>
              <a:ext cx="450000" cy="99449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02B62DD-DFE2-45C5-9C0B-9FB63D5D32B8}"/>
                </a:ext>
              </a:extLst>
            </p:cNvPr>
            <p:cNvSpPr/>
            <p:nvPr/>
          </p:nvSpPr>
          <p:spPr>
            <a:xfrm>
              <a:off x="5686026" y="2621004"/>
              <a:ext cx="54000" cy="994492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01E46D-18CF-47BC-8819-8F5162E56799}"/>
                </a:ext>
              </a:extLst>
            </p:cNvPr>
            <p:cNvSpPr/>
            <p:nvPr/>
          </p:nvSpPr>
          <p:spPr>
            <a:xfrm>
              <a:off x="5685278" y="3092836"/>
              <a:ext cx="54000" cy="108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0226903-00BE-46A8-97D2-A2DD0ABB2933}"/>
                </a:ext>
              </a:extLst>
            </p:cNvPr>
            <p:cNvSpPr/>
            <p:nvPr/>
          </p:nvSpPr>
          <p:spPr>
            <a:xfrm>
              <a:off x="5933547" y="2616396"/>
              <a:ext cx="54000" cy="309831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604F4AC-7828-42FD-AD6C-94DF053C34C7}"/>
                </a:ext>
              </a:extLst>
            </p:cNvPr>
            <p:cNvSpPr/>
            <p:nvPr/>
          </p:nvSpPr>
          <p:spPr>
            <a:xfrm>
              <a:off x="5943811" y="3370164"/>
              <a:ext cx="45719" cy="252643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BD6C549-081D-46E3-B76C-831CF1EC956F}"/>
                </a:ext>
              </a:extLst>
            </p:cNvPr>
            <p:cNvSpPr/>
            <p:nvPr/>
          </p:nvSpPr>
          <p:spPr>
            <a:xfrm>
              <a:off x="6207685" y="2657561"/>
              <a:ext cx="255318" cy="936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264D0CF-DD18-4F62-95A5-2D501A8EF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3065" y="4077408"/>
              <a:ext cx="4750266" cy="2529697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CC57F0A-5A72-4DD8-91DA-A380016CDFF3}"/>
                </a:ext>
              </a:extLst>
            </p:cNvPr>
            <p:cNvCxnSpPr>
              <a:cxnSpLocks/>
            </p:cNvCxnSpPr>
            <p:nvPr/>
          </p:nvCxnSpPr>
          <p:spPr>
            <a:xfrm>
              <a:off x="5710788" y="2439683"/>
              <a:ext cx="49383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C09B59D-ACB9-43C4-A3DB-927715809A21}"/>
                </a:ext>
              </a:extLst>
            </p:cNvPr>
            <p:cNvSpPr txBox="1"/>
            <p:nvPr/>
          </p:nvSpPr>
          <p:spPr>
            <a:xfrm>
              <a:off x="5739278" y="3708362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24mm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B536969-1978-4896-873E-764225D304B2}"/>
                </a:ext>
              </a:extLst>
            </p:cNvPr>
            <p:cNvSpPr/>
            <p:nvPr/>
          </p:nvSpPr>
          <p:spPr>
            <a:xfrm>
              <a:off x="6481114" y="2965541"/>
              <a:ext cx="105421" cy="3957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bg1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55A0D44-CED7-43DF-97BD-3BE41A6AF60D}"/>
                </a:ext>
              </a:extLst>
            </p:cNvPr>
            <p:cNvSpPr/>
            <p:nvPr/>
          </p:nvSpPr>
          <p:spPr>
            <a:xfrm>
              <a:off x="6592496" y="2936764"/>
              <a:ext cx="1857600" cy="4572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88323C6-56BA-4864-B691-97F20446A70A}"/>
                </a:ext>
              </a:extLst>
            </p:cNvPr>
            <p:cNvGrpSpPr/>
            <p:nvPr/>
          </p:nvGrpSpPr>
          <p:grpSpPr>
            <a:xfrm flipH="1">
              <a:off x="5718637" y="3045493"/>
              <a:ext cx="956716" cy="221702"/>
              <a:chOff x="5680148" y="2979827"/>
              <a:chExt cx="719501" cy="467226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4C4448C-0336-4D50-9912-9EC6D8F67C1E}"/>
                  </a:ext>
                </a:extLst>
              </p:cNvPr>
              <p:cNvCxnSpPr>
                <a:cxnSpLocks/>
              </p:cNvCxnSpPr>
              <p:nvPr/>
            </p:nvCxnSpPr>
            <p:spPr>
              <a:xfrm rot="780000">
                <a:off x="5680232" y="2979827"/>
                <a:ext cx="71941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19F142E-B0C0-480B-94F9-57EF7A4749A2}"/>
                  </a:ext>
                </a:extLst>
              </p:cNvPr>
              <p:cNvCxnSpPr>
                <a:cxnSpLocks/>
              </p:cNvCxnSpPr>
              <p:nvPr/>
            </p:nvCxnSpPr>
            <p:spPr>
              <a:xfrm rot="20820000" flipV="1">
                <a:off x="5680148" y="3447053"/>
                <a:ext cx="71941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Chord 41">
              <a:extLst>
                <a:ext uri="{FF2B5EF4-FFF2-40B4-BE49-F238E27FC236}">
                  <a16:creationId xmlns:a16="http://schemas.microsoft.com/office/drawing/2014/main" id="{C0A4C15E-A04E-4ECC-8973-FE211CF68F44}"/>
                </a:ext>
              </a:extLst>
            </p:cNvPr>
            <p:cNvSpPr>
              <a:spLocks/>
            </p:cNvSpPr>
            <p:nvPr/>
          </p:nvSpPr>
          <p:spPr>
            <a:xfrm flipH="1">
              <a:off x="6354017" y="2939999"/>
              <a:ext cx="504000" cy="457201"/>
            </a:xfrm>
            <a:prstGeom prst="chord">
              <a:avLst>
                <a:gd name="adj1" fmla="val 5485738"/>
                <a:gd name="adj2" fmla="val 16200000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D6C5599-7741-4FB3-9D6D-FACBC108EB69}"/>
                </a:ext>
              </a:extLst>
            </p:cNvPr>
            <p:cNvCxnSpPr>
              <a:cxnSpLocks/>
            </p:cNvCxnSpPr>
            <p:nvPr/>
          </p:nvCxnSpPr>
          <p:spPr>
            <a:xfrm>
              <a:off x="5720913" y="3708076"/>
              <a:ext cx="866984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3C2A933-3010-479C-80EA-5B76D79976A6}"/>
                </a:ext>
              </a:extLst>
            </p:cNvPr>
            <p:cNvGrpSpPr/>
            <p:nvPr/>
          </p:nvGrpSpPr>
          <p:grpSpPr>
            <a:xfrm>
              <a:off x="8368696" y="2616396"/>
              <a:ext cx="241078" cy="1098000"/>
              <a:chOff x="10031682" y="2455113"/>
              <a:chExt cx="1468894" cy="219600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F3287A2-2B1D-4B8A-BD31-63BE3581BA02}"/>
                  </a:ext>
                </a:extLst>
              </p:cNvPr>
              <p:cNvSpPr/>
              <p:nvPr/>
            </p:nvSpPr>
            <p:spPr>
              <a:xfrm>
                <a:off x="10557376" y="2455113"/>
                <a:ext cx="943200" cy="2196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B9D6663-74AA-4B59-837D-CA9B179E0C2D}"/>
                  </a:ext>
                </a:extLst>
              </p:cNvPr>
              <p:cNvSpPr/>
              <p:nvPr/>
            </p:nvSpPr>
            <p:spPr>
              <a:xfrm>
                <a:off x="10031682" y="3156217"/>
                <a:ext cx="457200" cy="79147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</p:grpSp>
        <p:sp>
          <p:nvSpPr>
            <p:cNvPr id="2" name="Chord 1">
              <a:extLst>
                <a:ext uri="{FF2B5EF4-FFF2-40B4-BE49-F238E27FC236}">
                  <a16:creationId xmlns:a16="http://schemas.microsoft.com/office/drawing/2014/main" id="{33EC5161-513F-4A53-AD52-E432C553836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322791" y="2934809"/>
              <a:ext cx="414000" cy="457200"/>
            </a:xfrm>
            <a:prstGeom prst="chord">
              <a:avLst>
                <a:gd name="adj1" fmla="val 5485738"/>
                <a:gd name="adj2" fmla="val 16200000"/>
              </a:avLst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1A032A9-B063-4CBE-A406-3B0E5B4B510D}"/>
                </a:ext>
              </a:extLst>
            </p:cNvPr>
            <p:cNvGrpSpPr/>
            <p:nvPr/>
          </p:nvGrpSpPr>
          <p:grpSpPr>
            <a:xfrm>
              <a:off x="7524548" y="3060434"/>
              <a:ext cx="956716" cy="221702"/>
              <a:chOff x="5680148" y="2979827"/>
              <a:chExt cx="719501" cy="467226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9DCF05F-5EEE-41CC-A861-56B773EBE2E3}"/>
                  </a:ext>
                </a:extLst>
              </p:cNvPr>
              <p:cNvCxnSpPr>
                <a:cxnSpLocks/>
              </p:cNvCxnSpPr>
              <p:nvPr/>
            </p:nvCxnSpPr>
            <p:spPr>
              <a:xfrm rot="780000">
                <a:off x="5680232" y="2979827"/>
                <a:ext cx="71941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05E0967-DD49-49F7-B40E-ABED2B9068B1}"/>
                  </a:ext>
                </a:extLst>
              </p:cNvPr>
              <p:cNvCxnSpPr>
                <a:cxnSpLocks/>
              </p:cNvCxnSpPr>
              <p:nvPr/>
            </p:nvCxnSpPr>
            <p:spPr>
              <a:xfrm rot="20820000" flipV="1">
                <a:off x="5680148" y="3447053"/>
                <a:ext cx="71941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D80C797-45D4-4395-BF98-C40E3C209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6015" y="134232"/>
              <a:ext cx="4030659" cy="2423949"/>
            </a:xfrm>
            <a:prstGeom prst="rect">
              <a:avLst/>
            </a:prstGeom>
          </p:spPr>
        </p:pic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D4D2397-8382-44A3-8DE1-9AD74FC938D2}"/>
                </a:ext>
              </a:extLst>
            </p:cNvPr>
            <p:cNvCxnSpPr>
              <a:cxnSpLocks/>
            </p:cNvCxnSpPr>
            <p:nvPr/>
          </p:nvCxnSpPr>
          <p:spPr>
            <a:xfrm>
              <a:off x="6586534" y="3708076"/>
              <a:ext cx="1882362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AD6C0A-4695-4DB7-B176-2B9CD6345EC9}"/>
                </a:ext>
              </a:extLst>
            </p:cNvPr>
            <p:cNvSpPr txBox="1"/>
            <p:nvPr/>
          </p:nvSpPr>
          <p:spPr>
            <a:xfrm>
              <a:off x="7040234" y="3695716"/>
              <a:ext cx="962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/>
                <a:t>51.6mm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39A708-AF38-4A52-9C50-CB9D3740D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39783" y="1395965"/>
              <a:ext cx="775559" cy="1952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93969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8D4BD0-7BF0-4FAF-825D-96C495DAFDB1}"/>
              </a:ext>
            </a:extLst>
          </p:cNvPr>
          <p:cNvSpPr txBox="1">
            <a:spLocks/>
          </p:cNvSpPr>
          <p:nvPr/>
        </p:nvSpPr>
        <p:spPr>
          <a:xfrm>
            <a:off x="1072662" y="2549180"/>
            <a:ext cx="9815146" cy="1759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Automation of the identification, purification and characterization workflow</a:t>
            </a:r>
            <a:b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856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FC4D5D-10D4-4FEE-9C7B-3E4B7402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/>
              <a:t>Self-driving laboratory</a:t>
            </a:r>
            <a:endParaRPr kumimoji="1" lang="ja-JP" altLang="en-US" sz="40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69CAE980-1F6E-4028-9C3E-FA40D811E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4250" y="1832300"/>
            <a:ext cx="6024374" cy="3451048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0A15913F-A270-42F5-B822-D64B7C3BAB96}"/>
              </a:ext>
            </a:extLst>
          </p:cNvPr>
          <p:cNvSpPr txBox="1"/>
          <p:nvPr/>
        </p:nvSpPr>
        <p:spPr>
          <a:xfrm>
            <a:off x="367556" y="2727552"/>
            <a:ext cx="270619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kumimoji="1" lang="en-US" altLang="ja-JP" sz="2000" dirty="0"/>
              <a:t>AI algorisms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kumimoji="1" lang="en-US" altLang="ja-JP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kumimoji="1" lang="en-US" altLang="ja-JP" sz="2000" dirty="0"/>
              <a:t>Quantum chemical</a:t>
            </a:r>
          </a:p>
          <a:p>
            <a:r>
              <a:rPr kumimoji="1" lang="en-US" altLang="ja-JP" sz="2000" dirty="0"/>
              <a:t>     calculations </a:t>
            </a:r>
            <a:endParaRPr kumimoji="1" lang="ja-JP" altLang="en-US" sz="20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7CD82B0-8077-408C-A5E8-D7694B421B36}"/>
              </a:ext>
            </a:extLst>
          </p:cNvPr>
          <p:cNvSpPr txBox="1"/>
          <p:nvPr/>
        </p:nvSpPr>
        <p:spPr>
          <a:xfrm>
            <a:off x="9153464" y="2849938"/>
            <a:ext cx="25259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kumimoji="1" lang="en-US" altLang="ja-JP" sz="2000" dirty="0"/>
              <a:t>Automated </a:t>
            </a:r>
          </a:p>
          <a:p>
            <a:r>
              <a:rPr kumimoji="1" lang="en-US" altLang="ja-JP" sz="2000" dirty="0"/>
              <a:t>       robotic platform</a:t>
            </a:r>
            <a:endParaRPr kumimoji="1" lang="ja-JP" altLang="en-US" sz="20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C236D109-541E-40C9-A4A5-B0066D20751A}"/>
              </a:ext>
            </a:extLst>
          </p:cNvPr>
          <p:cNvSpPr txBox="1"/>
          <p:nvPr/>
        </p:nvSpPr>
        <p:spPr>
          <a:xfrm>
            <a:off x="367556" y="2079871"/>
            <a:ext cx="2666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Property predictions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D63049B-A6F7-42F3-BD1E-C59ED8F584C8}"/>
              </a:ext>
            </a:extLst>
          </p:cNvPr>
          <p:cNvSpPr txBox="1"/>
          <p:nvPr/>
        </p:nvSpPr>
        <p:spPr>
          <a:xfrm>
            <a:off x="9068624" y="2079871"/>
            <a:ext cx="1565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Experiment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23250E0-581A-4BF1-A5AE-F894FCB1EAA5}"/>
              </a:ext>
            </a:extLst>
          </p:cNvPr>
          <p:cNvSpPr txBox="1"/>
          <p:nvPr/>
        </p:nvSpPr>
        <p:spPr>
          <a:xfrm>
            <a:off x="461075" y="5590799"/>
            <a:ext cx="10936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Accelerate the materials development by efficiently exploring huge and complex search spaces.</a:t>
            </a:r>
            <a:endParaRPr kumimoji="1" lang="ja-JP" altLang="en-US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1070037-963C-4A99-880A-0D91CEE21E33}"/>
              </a:ext>
            </a:extLst>
          </p:cNvPr>
          <p:cNvSpPr txBox="1"/>
          <p:nvPr/>
        </p:nvSpPr>
        <p:spPr>
          <a:xfrm>
            <a:off x="3044250" y="6507626"/>
            <a:ext cx="910958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1200" b="0" i="0" dirty="0">
                <a:solidFill>
                  <a:srgbClr val="FFFFFF"/>
                </a:solidFill>
                <a:effectLst/>
                <a:latin typeface="+mj-lt"/>
              </a:rPr>
              <a:t>F. </a:t>
            </a:r>
            <a:r>
              <a:rPr lang="en-US" altLang="ja-JP" sz="1200" b="0" i="0" dirty="0" err="1">
                <a:solidFill>
                  <a:srgbClr val="FFFFFF"/>
                </a:solidFill>
                <a:effectLst/>
                <a:latin typeface="+mj-lt"/>
              </a:rPr>
              <a:t>Häse</a:t>
            </a:r>
            <a:r>
              <a:rPr lang="en-US" altLang="ja-JP" sz="1200" b="0" i="0" dirty="0">
                <a:solidFill>
                  <a:srgbClr val="FFFFFF"/>
                </a:solidFill>
                <a:effectLst/>
                <a:latin typeface="+mj-lt"/>
              </a:rPr>
              <a:t> </a:t>
            </a:r>
            <a:r>
              <a:rPr lang="en-US" altLang="ja-JP" sz="1200" b="0" i="1" dirty="0">
                <a:solidFill>
                  <a:srgbClr val="FFFFFF"/>
                </a:solidFill>
                <a:effectLst/>
                <a:latin typeface="+mj-lt"/>
              </a:rPr>
              <a:t>et al.</a:t>
            </a:r>
            <a:r>
              <a:rPr lang="en-US" altLang="ja-JP" sz="1200" b="0" i="0" dirty="0">
                <a:solidFill>
                  <a:srgbClr val="FFFFFF"/>
                </a:solidFill>
                <a:effectLst/>
                <a:latin typeface="+mj-lt"/>
              </a:rPr>
              <a:t>, Trends in Chemistry </a:t>
            </a:r>
            <a:r>
              <a:rPr lang="en-US" altLang="ja-JP" sz="1200" b="1" i="0" dirty="0">
                <a:solidFill>
                  <a:srgbClr val="FFFFFF"/>
                </a:solidFill>
                <a:effectLst/>
                <a:latin typeface="+mj-lt"/>
              </a:rPr>
              <a:t>1</a:t>
            </a:r>
            <a:r>
              <a:rPr lang="en-US" altLang="ja-JP" sz="1200" b="0" i="0" dirty="0">
                <a:solidFill>
                  <a:srgbClr val="FFFFFF"/>
                </a:solidFill>
                <a:effectLst/>
                <a:latin typeface="+mj-lt"/>
              </a:rPr>
              <a:t>, 282-291 (2019)</a:t>
            </a:r>
            <a:endParaRPr lang="ja-JP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42813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楕円 73">
            <a:extLst>
              <a:ext uri="{FF2B5EF4-FFF2-40B4-BE49-F238E27FC236}">
                <a16:creationId xmlns:a16="http://schemas.microsoft.com/office/drawing/2014/main" id="{0180AED9-6786-4BFF-934F-6FE69047DDA1}"/>
              </a:ext>
            </a:extLst>
          </p:cNvPr>
          <p:cNvSpPr/>
          <p:nvPr/>
        </p:nvSpPr>
        <p:spPr>
          <a:xfrm>
            <a:off x="8133820" y="4419370"/>
            <a:ext cx="583932" cy="5839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6688A24-A685-4491-9504-7E9F6BC7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sz="4000" dirty="0"/>
              <a:t>Sample identification/separation system </a:t>
            </a:r>
            <a:br>
              <a:rPr kumimoji="1" lang="en-US" altLang="ja-JP" sz="4000" dirty="0"/>
            </a:br>
            <a:r>
              <a:rPr kumimoji="1" lang="en-US" altLang="ja-JP" sz="4000" dirty="0"/>
              <a:t>                                               based on the HPLC-MS</a:t>
            </a:r>
            <a:endParaRPr kumimoji="1" lang="ja-JP" altLang="en-US" sz="4000" dirty="0"/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8E322129-0572-43F2-8205-8DB35B593234}"/>
              </a:ext>
            </a:extLst>
          </p:cNvPr>
          <p:cNvGrpSpPr/>
          <p:nvPr/>
        </p:nvGrpSpPr>
        <p:grpSpPr>
          <a:xfrm>
            <a:off x="1604940" y="5461864"/>
            <a:ext cx="283207" cy="626636"/>
            <a:chOff x="501446" y="2194514"/>
            <a:chExt cx="314632" cy="696169"/>
          </a:xfrm>
        </p:grpSpPr>
        <p:sp>
          <p:nvSpPr>
            <p:cNvPr id="3" name="円柱 2">
              <a:extLst>
                <a:ext uri="{FF2B5EF4-FFF2-40B4-BE49-F238E27FC236}">
                  <a16:creationId xmlns:a16="http://schemas.microsoft.com/office/drawing/2014/main" id="{F63E5395-6DD7-4D4F-87B0-97FD4F72FE02}"/>
                </a:ext>
              </a:extLst>
            </p:cNvPr>
            <p:cNvSpPr/>
            <p:nvPr/>
          </p:nvSpPr>
          <p:spPr>
            <a:xfrm>
              <a:off x="501446" y="2340076"/>
              <a:ext cx="314632" cy="550607"/>
            </a:xfrm>
            <a:prstGeom prst="can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円柱 3">
              <a:extLst>
                <a:ext uri="{FF2B5EF4-FFF2-40B4-BE49-F238E27FC236}">
                  <a16:creationId xmlns:a16="http://schemas.microsoft.com/office/drawing/2014/main" id="{7932252B-92AF-4541-9259-4EBADA1B35DF}"/>
                </a:ext>
              </a:extLst>
            </p:cNvPr>
            <p:cNvSpPr/>
            <p:nvPr/>
          </p:nvSpPr>
          <p:spPr>
            <a:xfrm>
              <a:off x="501446" y="2194514"/>
              <a:ext cx="314632" cy="191728"/>
            </a:xfrm>
            <a:prstGeom prst="can">
              <a:avLst>
                <a:gd name="adj" fmla="val 38662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円柱 4">
              <a:extLst>
                <a:ext uri="{FF2B5EF4-FFF2-40B4-BE49-F238E27FC236}">
                  <a16:creationId xmlns:a16="http://schemas.microsoft.com/office/drawing/2014/main" id="{7F764EB1-B3FD-4BCA-A317-69DD1D06B2CB}"/>
                </a:ext>
              </a:extLst>
            </p:cNvPr>
            <p:cNvSpPr/>
            <p:nvPr/>
          </p:nvSpPr>
          <p:spPr>
            <a:xfrm>
              <a:off x="501446" y="2452688"/>
              <a:ext cx="314632" cy="437995"/>
            </a:xfrm>
            <a:prstGeom prst="can">
              <a:avLst>
                <a:gd name="adj" fmla="val 32607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46" name="グループ化 45">
            <a:extLst>
              <a:ext uri="{FF2B5EF4-FFF2-40B4-BE49-F238E27FC236}">
                <a16:creationId xmlns:a16="http://schemas.microsoft.com/office/drawing/2014/main" id="{C9CDAF3B-5507-46C7-861B-844352AAB24E}"/>
              </a:ext>
            </a:extLst>
          </p:cNvPr>
          <p:cNvGrpSpPr/>
          <p:nvPr/>
        </p:nvGrpSpPr>
        <p:grpSpPr>
          <a:xfrm flipV="1">
            <a:off x="1990802" y="4589013"/>
            <a:ext cx="1305739" cy="1068467"/>
            <a:chOff x="2017801" y="3170332"/>
            <a:chExt cx="1305739" cy="1068467"/>
          </a:xfrm>
        </p:grpSpPr>
        <p:grpSp>
          <p:nvGrpSpPr>
            <p:cNvPr id="12" name="グループ化 11">
              <a:extLst>
                <a:ext uri="{FF2B5EF4-FFF2-40B4-BE49-F238E27FC236}">
                  <a16:creationId xmlns:a16="http://schemas.microsoft.com/office/drawing/2014/main" id="{FEA2EA89-9BA2-4A55-B104-D7B2B0688F93}"/>
                </a:ext>
              </a:extLst>
            </p:cNvPr>
            <p:cNvGrpSpPr/>
            <p:nvPr/>
          </p:nvGrpSpPr>
          <p:grpSpPr>
            <a:xfrm>
              <a:off x="2017801" y="3170332"/>
              <a:ext cx="1305739" cy="1068467"/>
              <a:chOff x="2175028" y="3447782"/>
              <a:chExt cx="1726468" cy="1412743"/>
            </a:xfrm>
          </p:grpSpPr>
          <p:sp>
            <p:nvSpPr>
              <p:cNvPr id="27" name="楕円 26">
                <a:extLst>
                  <a:ext uri="{FF2B5EF4-FFF2-40B4-BE49-F238E27FC236}">
                    <a16:creationId xmlns:a16="http://schemas.microsoft.com/office/drawing/2014/main" id="{5BC2B9E9-90D2-42E6-B34D-0616B2131F59}"/>
                  </a:ext>
                </a:extLst>
              </p:cNvPr>
              <p:cNvSpPr/>
              <p:nvPr/>
            </p:nvSpPr>
            <p:spPr>
              <a:xfrm>
                <a:off x="2175028" y="3706428"/>
                <a:ext cx="1154097" cy="1154097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楕円 27">
                <a:extLst>
                  <a:ext uri="{FF2B5EF4-FFF2-40B4-BE49-F238E27FC236}">
                    <a16:creationId xmlns:a16="http://schemas.microsoft.com/office/drawing/2014/main" id="{EC4DE90C-D633-4116-99CF-959487BBCEF3}"/>
                  </a:ext>
                </a:extLst>
              </p:cNvPr>
              <p:cNvSpPr/>
              <p:nvPr/>
            </p:nvSpPr>
            <p:spPr>
              <a:xfrm>
                <a:off x="2424898" y="3777546"/>
                <a:ext cx="139823" cy="13982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楕円 28">
                <a:extLst>
                  <a:ext uri="{FF2B5EF4-FFF2-40B4-BE49-F238E27FC236}">
                    <a16:creationId xmlns:a16="http://schemas.microsoft.com/office/drawing/2014/main" id="{E321BE88-2C4E-42D2-9F1C-383AD8F73F5D}"/>
                  </a:ext>
                </a:extLst>
              </p:cNvPr>
              <p:cNvSpPr/>
              <p:nvPr/>
            </p:nvSpPr>
            <p:spPr>
              <a:xfrm>
                <a:off x="2929421" y="3784568"/>
                <a:ext cx="139823" cy="13982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0" name="楕円 29">
                <a:extLst>
                  <a:ext uri="{FF2B5EF4-FFF2-40B4-BE49-F238E27FC236}">
                    <a16:creationId xmlns:a16="http://schemas.microsoft.com/office/drawing/2014/main" id="{4E17502E-5BBD-481F-827E-207FC889434C}"/>
                  </a:ext>
                </a:extLst>
              </p:cNvPr>
              <p:cNvSpPr/>
              <p:nvPr/>
            </p:nvSpPr>
            <p:spPr>
              <a:xfrm>
                <a:off x="2436318" y="4608436"/>
                <a:ext cx="139823" cy="13982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楕円 30">
                <a:extLst>
                  <a:ext uri="{FF2B5EF4-FFF2-40B4-BE49-F238E27FC236}">
                    <a16:creationId xmlns:a16="http://schemas.microsoft.com/office/drawing/2014/main" id="{B7377C0C-0FA2-4EE6-8689-0E4B05D1BC18}"/>
                  </a:ext>
                </a:extLst>
              </p:cNvPr>
              <p:cNvSpPr/>
              <p:nvPr/>
            </p:nvSpPr>
            <p:spPr>
              <a:xfrm>
                <a:off x="2929422" y="4621937"/>
                <a:ext cx="139823" cy="13982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楕円 31">
                <a:extLst>
                  <a:ext uri="{FF2B5EF4-FFF2-40B4-BE49-F238E27FC236}">
                    <a16:creationId xmlns:a16="http://schemas.microsoft.com/office/drawing/2014/main" id="{24C951F0-7ABD-463A-A279-D696A8E9C0A2}"/>
                  </a:ext>
                </a:extLst>
              </p:cNvPr>
              <p:cNvSpPr/>
              <p:nvPr/>
            </p:nvSpPr>
            <p:spPr>
              <a:xfrm>
                <a:off x="2192390" y="4213564"/>
                <a:ext cx="139823" cy="13982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楕円 32">
                <a:extLst>
                  <a:ext uri="{FF2B5EF4-FFF2-40B4-BE49-F238E27FC236}">
                    <a16:creationId xmlns:a16="http://schemas.microsoft.com/office/drawing/2014/main" id="{BD7D8651-63AD-4086-9CDB-7CF36F1D21BA}"/>
                  </a:ext>
                </a:extLst>
              </p:cNvPr>
              <p:cNvSpPr/>
              <p:nvPr/>
            </p:nvSpPr>
            <p:spPr>
              <a:xfrm>
                <a:off x="3180669" y="4213935"/>
                <a:ext cx="139823" cy="139823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pic>
            <p:nvPicPr>
              <p:cNvPr id="34" name="Picture 2" descr="「コイル記号」の画像検索結果">
                <a:extLst>
                  <a:ext uri="{FF2B5EF4-FFF2-40B4-BE49-F238E27FC236}">
                    <a16:creationId xmlns:a16="http://schemas.microsoft.com/office/drawing/2014/main" id="{770DA542-B8F1-4478-AC08-6046BAAFE6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clrChange>
                  <a:clrFrom>
                    <a:srgbClr val="FCFCFC"/>
                  </a:clrFrom>
                  <a:clrTo>
                    <a:srgbClr val="FCFCFC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harpenSoften amount="100000"/>
                        </a14:imgEffect>
                        <a14:imgEffect>
                          <a14:brightnessContrast bright="-1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332213" y="4012012"/>
                <a:ext cx="867161" cy="5429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5" name="直線矢印コネクタ 34">
                <a:extLst>
                  <a:ext uri="{FF2B5EF4-FFF2-40B4-BE49-F238E27FC236}">
                    <a16:creationId xmlns:a16="http://schemas.microsoft.com/office/drawing/2014/main" id="{DC5781D8-0074-4A0C-9673-6C72584554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99332" y="3447782"/>
                <a:ext cx="244554" cy="406699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矢印コネクタ 35">
                <a:extLst>
                  <a:ext uri="{FF2B5EF4-FFF2-40B4-BE49-F238E27FC236}">
                    <a16:creationId xmlns:a16="http://schemas.microsoft.com/office/drawing/2014/main" id="{4A6128CA-74E4-4037-9386-8F4633AAAA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99267" y="3550814"/>
                <a:ext cx="273738" cy="27153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テキスト ボックス 37">
                <a:extLst>
                  <a:ext uri="{FF2B5EF4-FFF2-40B4-BE49-F238E27FC236}">
                    <a16:creationId xmlns:a16="http://schemas.microsoft.com/office/drawing/2014/main" id="{FDC8DAD5-EF68-4C72-AA88-3D71EAFDDD4B}"/>
                  </a:ext>
                </a:extLst>
              </p:cNvPr>
              <p:cNvSpPr txBox="1"/>
              <p:nvPr/>
            </p:nvSpPr>
            <p:spPr>
              <a:xfrm flipV="1">
                <a:off x="3215346" y="3457241"/>
                <a:ext cx="6861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ja-JP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Waste</a:t>
                </a:r>
                <a:endParaRPr kumimoji="1" lang="ja-JP" altLang="en-US" sz="1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41" name="直線コネクタ 40">
              <a:extLst>
                <a:ext uri="{FF2B5EF4-FFF2-40B4-BE49-F238E27FC236}">
                  <a16:creationId xmlns:a16="http://schemas.microsoft.com/office/drawing/2014/main" id="{E0B12B4D-13E6-4229-BC6E-D82CEDC221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78559" y="3463087"/>
              <a:ext cx="175847" cy="32976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>
              <a:extLst>
                <a:ext uri="{FF2B5EF4-FFF2-40B4-BE49-F238E27FC236}">
                  <a16:creationId xmlns:a16="http://schemas.microsoft.com/office/drawing/2014/main" id="{B29D7624-8B56-49B7-839C-C23A178DA07B}"/>
                </a:ext>
              </a:extLst>
            </p:cNvPr>
            <p:cNvCxnSpPr>
              <a:cxnSpLocks/>
            </p:cNvCxnSpPr>
            <p:nvPr/>
          </p:nvCxnSpPr>
          <p:spPr>
            <a:xfrm>
              <a:off x="2650339" y="3463087"/>
              <a:ext cx="175847" cy="329763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>
              <a:extLst>
                <a:ext uri="{FF2B5EF4-FFF2-40B4-BE49-F238E27FC236}">
                  <a16:creationId xmlns:a16="http://schemas.microsoft.com/office/drawing/2014/main" id="{B75FADDA-A339-475E-8725-E11FBF0D7E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87343" y="4109710"/>
              <a:ext cx="32006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直線コネクタ 49">
            <a:extLst>
              <a:ext uri="{FF2B5EF4-FFF2-40B4-BE49-F238E27FC236}">
                <a16:creationId xmlns:a16="http://schemas.microsoft.com/office/drawing/2014/main" id="{34C18A14-5D05-4259-B7BD-61190D973531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1276409" y="4708305"/>
            <a:ext cx="928534" cy="13946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>
            <a:extLst>
              <a:ext uri="{FF2B5EF4-FFF2-40B4-BE49-F238E27FC236}">
                <a16:creationId xmlns:a16="http://schemas.microsoft.com/office/drawing/2014/main" id="{ED6B577A-649D-4339-8287-E389B5981135}"/>
              </a:ext>
            </a:extLst>
          </p:cNvPr>
          <p:cNvCxnSpPr>
            <a:cxnSpLocks/>
          </p:cNvCxnSpPr>
          <p:nvPr/>
        </p:nvCxnSpPr>
        <p:spPr>
          <a:xfrm>
            <a:off x="2708460" y="4717501"/>
            <a:ext cx="1044390" cy="0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>
            <a:extLst>
              <a:ext uri="{FF2B5EF4-FFF2-40B4-BE49-F238E27FC236}">
                <a16:creationId xmlns:a16="http://schemas.microsoft.com/office/drawing/2014/main" id="{22E62EBC-F4D6-4195-A35C-C8A786B1CDA1}"/>
              </a:ext>
            </a:extLst>
          </p:cNvPr>
          <p:cNvCxnSpPr>
            <a:cxnSpLocks/>
          </p:cNvCxnSpPr>
          <p:nvPr/>
        </p:nvCxnSpPr>
        <p:spPr>
          <a:xfrm flipV="1">
            <a:off x="6092884" y="4695824"/>
            <a:ext cx="412691" cy="1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正方形/長方形 55">
            <a:extLst>
              <a:ext uri="{FF2B5EF4-FFF2-40B4-BE49-F238E27FC236}">
                <a16:creationId xmlns:a16="http://schemas.microsoft.com/office/drawing/2014/main" id="{7D83A1D3-1836-415A-9F8C-336C5D7FBCA5}"/>
              </a:ext>
            </a:extLst>
          </p:cNvPr>
          <p:cNvSpPr/>
          <p:nvPr/>
        </p:nvSpPr>
        <p:spPr>
          <a:xfrm>
            <a:off x="6505575" y="4225297"/>
            <a:ext cx="1219463" cy="9339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>
            <a:extLst>
              <a:ext uri="{FF2B5EF4-FFF2-40B4-BE49-F238E27FC236}">
                <a16:creationId xmlns:a16="http://schemas.microsoft.com/office/drawing/2014/main" id="{8BF4BB4C-6034-428C-9604-33939E561B5E}"/>
              </a:ext>
            </a:extLst>
          </p:cNvPr>
          <p:cNvSpPr/>
          <p:nvPr/>
        </p:nvSpPr>
        <p:spPr>
          <a:xfrm>
            <a:off x="9121236" y="3966624"/>
            <a:ext cx="1943306" cy="144370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8" name="直線コネクタ 57">
            <a:extLst>
              <a:ext uri="{FF2B5EF4-FFF2-40B4-BE49-F238E27FC236}">
                <a16:creationId xmlns:a16="http://schemas.microsoft.com/office/drawing/2014/main" id="{75F70762-468F-4512-8EB6-7C72E88D8DC0}"/>
              </a:ext>
            </a:extLst>
          </p:cNvPr>
          <p:cNvCxnSpPr>
            <a:cxnSpLocks/>
          </p:cNvCxnSpPr>
          <p:nvPr/>
        </p:nvCxnSpPr>
        <p:spPr>
          <a:xfrm flipV="1">
            <a:off x="7725038" y="4695824"/>
            <a:ext cx="1396198" cy="11216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E1B88C09-9549-4F0B-899A-BEE267B3A202}"/>
              </a:ext>
            </a:extLst>
          </p:cNvPr>
          <p:cNvSpPr txBox="1"/>
          <p:nvPr/>
        </p:nvSpPr>
        <p:spPr>
          <a:xfrm>
            <a:off x="6587695" y="4390179"/>
            <a:ext cx="1098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chemeClr val="bg1"/>
                </a:solidFill>
              </a:rPr>
              <a:t>UV-VIS </a:t>
            </a:r>
          </a:p>
          <a:p>
            <a:r>
              <a:rPr kumimoji="1" lang="en-US" altLang="ja-JP" b="1" dirty="0">
                <a:solidFill>
                  <a:schemeClr val="bg1"/>
                </a:solidFill>
              </a:rPr>
              <a:t>detector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4E538328-6093-4EF2-BADC-9706F260479D}"/>
              </a:ext>
            </a:extLst>
          </p:cNvPr>
          <p:cNvSpPr txBox="1"/>
          <p:nvPr/>
        </p:nvSpPr>
        <p:spPr>
          <a:xfrm>
            <a:off x="9488821" y="4524859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chemeClr val="bg1"/>
                </a:solidFill>
              </a:rPr>
              <a:t>Mass spec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64" name="正方形/長方形 63">
            <a:extLst>
              <a:ext uri="{FF2B5EF4-FFF2-40B4-BE49-F238E27FC236}">
                <a16:creationId xmlns:a16="http://schemas.microsoft.com/office/drawing/2014/main" id="{AB183CEE-4DF6-41CA-9072-22EAFBD7F027}"/>
              </a:ext>
            </a:extLst>
          </p:cNvPr>
          <p:cNvSpPr/>
          <p:nvPr/>
        </p:nvSpPr>
        <p:spPr>
          <a:xfrm>
            <a:off x="438279" y="4346828"/>
            <a:ext cx="821299" cy="79118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F74B24FA-3E79-41BC-9EEB-1452F843888F}"/>
              </a:ext>
            </a:extLst>
          </p:cNvPr>
          <p:cNvSpPr txBox="1"/>
          <p:nvPr/>
        </p:nvSpPr>
        <p:spPr>
          <a:xfrm>
            <a:off x="455350" y="4537585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chemeClr val="bg1"/>
                </a:solidFill>
              </a:rPr>
              <a:t>pump</a:t>
            </a:r>
            <a:endParaRPr kumimoji="1" lang="ja-JP" altLang="en-US" b="1" dirty="0">
              <a:solidFill>
                <a:schemeClr val="bg1"/>
              </a:solidFill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FC24DC48-FAA8-497B-8392-540998FFE327}"/>
              </a:ext>
            </a:extLst>
          </p:cNvPr>
          <p:cNvSpPr txBox="1"/>
          <p:nvPr/>
        </p:nvSpPr>
        <p:spPr>
          <a:xfrm>
            <a:off x="4215823" y="4916671"/>
            <a:ext cx="1499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Column</a:t>
            </a:r>
          </a:p>
          <a:p>
            <a:r>
              <a:rPr kumimoji="1" lang="en-US" altLang="ja-JP" b="1" dirty="0"/>
              <a:t>(separation)</a:t>
            </a:r>
          </a:p>
        </p:txBody>
      </p:sp>
      <p:cxnSp>
        <p:nvCxnSpPr>
          <p:cNvPr id="72" name="直線コネクタ 71">
            <a:extLst>
              <a:ext uri="{FF2B5EF4-FFF2-40B4-BE49-F238E27FC236}">
                <a16:creationId xmlns:a16="http://schemas.microsoft.com/office/drawing/2014/main" id="{C83E5FF0-3CA7-449E-A839-EADB5A61E3BA}"/>
              </a:ext>
            </a:extLst>
          </p:cNvPr>
          <p:cNvCxnSpPr>
            <a:cxnSpLocks/>
          </p:cNvCxnSpPr>
          <p:nvPr/>
        </p:nvCxnSpPr>
        <p:spPr>
          <a:xfrm>
            <a:off x="8423137" y="4692286"/>
            <a:ext cx="0" cy="860789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テキスト ボックス 75">
            <a:extLst>
              <a:ext uri="{FF2B5EF4-FFF2-40B4-BE49-F238E27FC236}">
                <a16:creationId xmlns:a16="http://schemas.microsoft.com/office/drawing/2014/main" id="{4A3F2FFA-6FAF-4BD0-96A3-F3B9F27883AA}"/>
              </a:ext>
            </a:extLst>
          </p:cNvPr>
          <p:cNvSpPr txBox="1"/>
          <p:nvPr/>
        </p:nvSpPr>
        <p:spPr>
          <a:xfrm>
            <a:off x="6804640" y="5660762"/>
            <a:ext cx="3462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Collection for characterization</a:t>
            </a:r>
          </a:p>
          <a:p>
            <a:r>
              <a:rPr kumimoji="1" lang="en-US" altLang="ja-JP" b="1" dirty="0"/>
              <a:t>(or to waste) </a:t>
            </a:r>
          </a:p>
          <a:p>
            <a:endParaRPr kumimoji="1" lang="en-US" altLang="ja-JP" b="1" dirty="0"/>
          </a:p>
        </p:txBody>
      </p:sp>
      <p:sp>
        <p:nvSpPr>
          <p:cNvPr id="77" name="テキスト ボックス 76">
            <a:extLst>
              <a:ext uri="{FF2B5EF4-FFF2-40B4-BE49-F238E27FC236}">
                <a16:creationId xmlns:a16="http://schemas.microsoft.com/office/drawing/2014/main" id="{24E573DF-7932-425D-BFD3-01834E2F6A64}"/>
              </a:ext>
            </a:extLst>
          </p:cNvPr>
          <p:cNvSpPr txBox="1"/>
          <p:nvPr/>
        </p:nvSpPr>
        <p:spPr>
          <a:xfrm>
            <a:off x="1888147" y="5699637"/>
            <a:ext cx="1428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b="1" dirty="0"/>
              <a:t>Crude reaction</a:t>
            </a:r>
          </a:p>
          <a:p>
            <a:r>
              <a:rPr kumimoji="1" lang="en-US" altLang="ja-JP" sz="1400" b="1" dirty="0"/>
              <a:t>mixture</a:t>
            </a:r>
            <a:endParaRPr kumimoji="1" lang="ja-JP" altLang="en-US" sz="1400" b="1" dirty="0"/>
          </a:p>
        </p:txBody>
      </p:sp>
      <p:grpSp>
        <p:nvGrpSpPr>
          <p:cNvPr id="79" name="Google Shape;2197;p88">
            <a:extLst>
              <a:ext uri="{FF2B5EF4-FFF2-40B4-BE49-F238E27FC236}">
                <a16:creationId xmlns:a16="http://schemas.microsoft.com/office/drawing/2014/main" id="{6A251BC7-CF63-4111-B0AC-7759698DBB79}"/>
              </a:ext>
            </a:extLst>
          </p:cNvPr>
          <p:cNvGrpSpPr/>
          <p:nvPr/>
        </p:nvGrpSpPr>
        <p:grpSpPr>
          <a:xfrm>
            <a:off x="4121551" y="1239232"/>
            <a:ext cx="3529712" cy="2468423"/>
            <a:chOff x="265926" y="674511"/>
            <a:chExt cx="3280330" cy="2336571"/>
          </a:xfrm>
        </p:grpSpPr>
        <p:grpSp>
          <p:nvGrpSpPr>
            <p:cNvPr id="80" name="Google Shape;2198;p88">
              <a:extLst>
                <a:ext uri="{FF2B5EF4-FFF2-40B4-BE49-F238E27FC236}">
                  <a16:creationId xmlns:a16="http://schemas.microsoft.com/office/drawing/2014/main" id="{A98492CF-FCAE-4156-BC38-FC9E6545D27F}"/>
                </a:ext>
              </a:extLst>
            </p:cNvPr>
            <p:cNvGrpSpPr/>
            <p:nvPr/>
          </p:nvGrpSpPr>
          <p:grpSpPr>
            <a:xfrm>
              <a:off x="265926" y="1009688"/>
              <a:ext cx="2905749" cy="2001394"/>
              <a:chOff x="3890549" y="1357984"/>
              <a:chExt cx="2939851" cy="2144198"/>
            </a:xfrm>
          </p:grpSpPr>
          <p:pic>
            <p:nvPicPr>
              <p:cNvPr id="82" name="Google Shape;2199;p88">
                <a:extLst>
                  <a:ext uri="{FF2B5EF4-FFF2-40B4-BE49-F238E27FC236}">
                    <a16:creationId xmlns:a16="http://schemas.microsoft.com/office/drawing/2014/main" id="{188652EE-AE81-4990-9B03-CFF08FD0BE9E}"/>
                  </a:ext>
                </a:extLst>
              </p:cNvPr>
              <p:cNvPicPr preferRelativeResize="0"/>
              <p:nvPr/>
            </p:nvPicPr>
            <p:blipFill rotWithShape="1">
              <a:blip r:embed="rId5">
                <a:alphaModFix/>
              </a:blip>
              <a:srcRect l="6741" t="2382" r="2034" b="5612"/>
              <a:stretch/>
            </p:blipFill>
            <p:spPr>
              <a:xfrm>
                <a:off x="4492875" y="1433751"/>
                <a:ext cx="2337525" cy="162155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3" name="Google Shape;2200;p88">
                <a:extLst>
                  <a:ext uri="{FF2B5EF4-FFF2-40B4-BE49-F238E27FC236}">
                    <a16:creationId xmlns:a16="http://schemas.microsoft.com/office/drawing/2014/main" id="{4D0B9476-792A-48FD-8B70-7FC7DABEC102}"/>
                  </a:ext>
                </a:extLst>
              </p:cNvPr>
              <p:cNvGrpSpPr/>
              <p:nvPr/>
            </p:nvGrpSpPr>
            <p:grpSpPr>
              <a:xfrm>
                <a:off x="3890549" y="1357984"/>
                <a:ext cx="659337" cy="1712005"/>
                <a:chOff x="3705024" y="1351459"/>
                <a:chExt cx="659337" cy="1712005"/>
              </a:xfrm>
            </p:grpSpPr>
            <p:cxnSp>
              <p:nvCxnSpPr>
                <p:cNvPr id="127" name="Google Shape;2201;p88">
                  <a:extLst>
                    <a:ext uri="{FF2B5EF4-FFF2-40B4-BE49-F238E27FC236}">
                      <a16:creationId xmlns:a16="http://schemas.microsoft.com/office/drawing/2014/main" id="{A985C371-D75F-419E-AD8C-F0689FE0FF74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3075" y="158930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8" name="Google Shape;2202;p88">
                  <a:extLst>
                    <a:ext uri="{FF2B5EF4-FFF2-40B4-BE49-F238E27FC236}">
                      <a16:creationId xmlns:a16="http://schemas.microsoft.com/office/drawing/2014/main" id="{2065A230-DB7A-4DFF-9C48-B70CADEF9F76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3075" y="1666371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29" name="Google Shape;2203;p88">
                  <a:extLst>
                    <a:ext uri="{FF2B5EF4-FFF2-40B4-BE49-F238E27FC236}">
                      <a16:creationId xmlns:a16="http://schemas.microsoft.com/office/drawing/2014/main" id="{E85A5F2A-C763-4893-9A67-3F8C342065B5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3075" y="1743442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0" name="Google Shape;2204;p88">
                  <a:extLst>
                    <a:ext uri="{FF2B5EF4-FFF2-40B4-BE49-F238E27FC236}">
                      <a16:creationId xmlns:a16="http://schemas.microsoft.com/office/drawing/2014/main" id="{CAA1296B-186C-4F8F-B2D9-0D9FCA968CD0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6500" y="1820513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1" name="Google Shape;2205;p88">
                  <a:extLst>
                    <a:ext uri="{FF2B5EF4-FFF2-40B4-BE49-F238E27FC236}">
                      <a16:creationId xmlns:a16="http://schemas.microsoft.com/office/drawing/2014/main" id="{B8B1D033-498F-4973-B691-ACCACD0AFE55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6500" y="19759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2" name="Google Shape;2206;p88">
                  <a:extLst>
                    <a:ext uri="{FF2B5EF4-FFF2-40B4-BE49-F238E27FC236}">
                      <a16:creationId xmlns:a16="http://schemas.microsoft.com/office/drawing/2014/main" id="{77296711-91A1-427D-A170-B5B05BDF3684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6500" y="2053021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3" name="Google Shape;2207;p88">
                  <a:extLst>
                    <a:ext uri="{FF2B5EF4-FFF2-40B4-BE49-F238E27FC236}">
                      <a16:creationId xmlns:a16="http://schemas.microsoft.com/office/drawing/2014/main" id="{2D8CF7D1-359C-4DFA-9828-256A4C9EA312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6500" y="2130092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4" name="Google Shape;2208;p88">
                  <a:extLst>
                    <a:ext uri="{FF2B5EF4-FFF2-40B4-BE49-F238E27FC236}">
                      <a16:creationId xmlns:a16="http://schemas.microsoft.com/office/drawing/2014/main" id="{E73420B3-78AE-4F2C-8FF8-4D8F4B231E40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6500" y="2207163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5" name="Google Shape;2209;p88">
                  <a:extLst>
                    <a:ext uri="{FF2B5EF4-FFF2-40B4-BE49-F238E27FC236}">
                      <a16:creationId xmlns:a16="http://schemas.microsoft.com/office/drawing/2014/main" id="{26CFA86A-CB81-4683-8217-9267AD922949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3075" y="2357363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6" name="Google Shape;2210;p88">
                  <a:extLst>
                    <a:ext uri="{FF2B5EF4-FFF2-40B4-BE49-F238E27FC236}">
                      <a16:creationId xmlns:a16="http://schemas.microsoft.com/office/drawing/2014/main" id="{DBDC94A4-8430-41F3-A878-6C514C7AEB5C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3075" y="2434433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7" name="Google Shape;2211;p88">
                  <a:extLst>
                    <a:ext uri="{FF2B5EF4-FFF2-40B4-BE49-F238E27FC236}">
                      <a16:creationId xmlns:a16="http://schemas.microsoft.com/office/drawing/2014/main" id="{5953FD5C-A161-471B-9552-312F5B9C1E98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3075" y="2511504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8" name="Google Shape;2212;p88">
                  <a:extLst>
                    <a:ext uri="{FF2B5EF4-FFF2-40B4-BE49-F238E27FC236}">
                      <a16:creationId xmlns:a16="http://schemas.microsoft.com/office/drawing/2014/main" id="{4B5C16F9-776F-41AD-90A4-1D61D29310CE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3075" y="2588575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39" name="Google Shape;2213;p88">
                  <a:extLst>
                    <a:ext uri="{FF2B5EF4-FFF2-40B4-BE49-F238E27FC236}">
                      <a16:creationId xmlns:a16="http://schemas.microsoft.com/office/drawing/2014/main" id="{618EF6CC-9173-433C-82A6-BBBA098E23EF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6500" y="2748475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0" name="Google Shape;2214;p88">
                  <a:extLst>
                    <a:ext uri="{FF2B5EF4-FFF2-40B4-BE49-F238E27FC236}">
                      <a16:creationId xmlns:a16="http://schemas.microsoft.com/office/drawing/2014/main" id="{FF4A33B3-E25C-40C3-9CE7-41D358A55406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6500" y="2825546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1" name="Google Shape;2215;p88">
                  <a:extLst>
                    <a:ext uri="{FF2B5EF4-FFF2-40B4-BE49-F238E27FC236}">
                      <a16:creationId xmlns:a16="http://schemas.microsoft.com/office/drawing/2014/main" id="{6059CB85-0EF4-4A45-848D-BB5A8B59FDA8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6500" y="2902617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42" name="Google Shape;2216;p88">
                  <a:extLst>
                    <a:ext uri="{FF2B5EF4-FFF2-40B4-BE49-F238E27FC236}">
                      <a16:creationId xmlns:a16="http://schemas.microsoft.com/office/drawing/2014/main" id="{ADA48EA6-BD78-4E4D-B942-1EE9A2A0B470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6500" y="2979688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143" name="Google Shape;2217;p88">
                  <a:extLst>
                    <a:ext uri="{FF2B5EF4-FFF2-40B4-BE49-F238E27FC236}">
                      <a16:creationId xmlns:a16="http://schemas.microsoft.com/office/drawing/2014/main" id="{6B241012-9E01-4BF9-B796-842F37B67931}"/>
                    </a:ext>
                  </a:extLst>
                </p:cNvPr>
                <p:cNvGrpSpPr/>
                <p:nvPr/>
              </p:nvGrpSpPr>
              <p:grpSpPr>
                <a:xfrm>
                  <a:off x="3705024" y="1351459"/>
                  <a:ext cx="659337" cy="1712005"/>
                  <a:chOff x="3705024" y="1351459"/>
                  <a:chExt cx="659337" cy="1712005"/>
                </a:xfrm>
              </p:grpSpPr>
              <p:cxnSp>
                <p:nvCxnSpPr>
                  <p:cNvPr id="144" name="Google Shape;2218;p88">
                    <a:extLst>
                      <a:ext uri="{FF2B5EF4-FFF2-40B4-BE49-F238E27FC236}">
                        <a16:creationId xmlns:a16="http://schemas.microsoft.com/office/drawing/2014/main" id="{D67D3C59-F4A8-42D7-A0CB-9E4799AC7986}"/>
                      </a:ext>
                    </a:extLst>
                  </p:cNvPr>
                  <p:cNvCxnSpPr/>
                  <p:nvPr/>
                </p:nvCxnSpPr>
                <p:spPr>
                  <a:xfrm>
                    <a:off x="4241300" y="1507600"/>
                    <a:ext cx="47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5" name="Google Shape;2219;p88">
                    <a:extLst>
                      <a:ext uri="{FF2B5EF4-FFF2-40B4-BE49-F238E27FC236}">
                        <a16:creationId xmlns:a16="http://schemas.microsoft.com/office/drawing/2014/main" id="{112DCBAE-B4DB-4D37-8BE8-E539EE0D84B4}"/>
                      </a:ext>
                    </a:extLst>
                  </p:cNvPr>
                  <p:cNvCxnSpPr/>
                  <p:nvPr/>
                </p:nvCxnSpPr>
                <p:spPr>
                  <a:xfrm>
                    <a:off x="4241300" y="3061700"/>
                    <a:ext cx="47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6" name="Google Shape;2220;p88">
                    <a:extLst>
                      <a:ext uri="{FF2B5EF4-FFF2-40B4-BE49-F238E27FC236}">
                        <a16:creationId xmlns:a16="http://schemas.microsoft.com/office/drawing/2014/main" id="{DB4AE6E5-0B7E-47C5-A68A-B1340D4070BB}"/>
                      </a:ext>
                    </a:extLst>
                  </p:cNvPr>
                  <p:cNvCxnSpPr/>
                  <p:nvPr/>
                </p:nvCxnSpPr>
                <p:spPr>
                  <a:xfrm>
                    <a:off x="4241300" y="1897575"/>
                    <a:ext cx="47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7" name="Google Shape;2221;p88">
                    <a:extLst>
                      <a:ext uri="{FF2B5EF4-FFF2-40B4-BE49-F238E27FC236}">
                        <a16:creationId xmlns:a16="http://schemas.microsoft.com/office/drawing/2014/main" id="{CAA8AAEF-E43B-4904-835E-B61B4DC63CD7}"/>
                      </a:ext>
                    </a:extLst>
                  </p:cNvPr>
                  <p:cNvCxnSpPr/>
                  <p:nvPr/>
                </p:nvCxnSpPr>
                <p:spPr>
                  <a:xfrm>
                    <a:off x="4241300" y="2279475"/>
                    <a:ext cx="47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8" name="Google Shape;2222;p88">
                    <a:extLst>
                      <a:ext uri="{FF2B5EF4-FFF2-40B4-BE49-F238E27FC236}">
                        <a16:creationId xmlns:a16="http://schemas.microsoft.com/office/drawing/2014/main" id="{7E2421EC-ADD0-44BF-BA81-9971E045C5D6}"/>
                      </a:ext>
                    </a:extLst>
                  </p:cNvPr>
                  <p:cNvCxnSpPr/>
                  <p:nvPr/>
                </p:nvCxnSpPr>
                <p:spPr>
                  <a:xfrm>
                    <a:off x="4241300" y="2667075"/>
                    <a:ext cx="47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149" name="Google Shape;2223;p88">
                    <a:extLst>
                      <a:ext uri="{FF2B5EF4-FFF2-40B4-BE49-F238E27FC236}">
                        <a16:creationId xmlns:a16="http://schemas.microsoft.com/office/drawing/2014/main" id="{1EE8ABEE-9EE5-41AD-A05A-9B789E90BD53}"/>
                      </a:ext>
                    </a:extLst>
                  </p:cNvPr>
                  <p:cNvSpPr txBox="1"/>
                  <p:nvPr/>
                </p:nvSpPr>
                <p:spPr>
                  <a:xfrm>
                    <a:off x="3940161" y="1351459"/>
                    <a:ext cx="424200" cy="159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/>
                      <a:t>200</a:t>
                    </a:r>
                    <a:endParaRPr sz="800"/>
                  </a:p>
                </p:txBody>
              </p:sp>
              <p:sp>
                <p:nvSpPr>
                  <p:cNvPr id="150" name="Google Shape;2224;p88">
                    <a:extLst>
                      <a:ext uri="{FF2B5EF4-FFF2-40B4-BE49-F238E27FC236}">
                        <a16:creationId xmlns:a16="http://schemas.microsoft.com/office/drawing/2014/main" id="{7424E80B-A2F9-41CC-94B5-BFFF9C00782F}"/>
                      </a:ext>
                    </a:extLst>
                  </p:cNvPr>
                  <p:cNvSpPr txBox="1"/>
                  <p:nvPr/>
                </p:nvSpPr>
                <p:spPr>
                  <a:xfrm>
                    <a:off x="3940162" y="1737172"/>
                    <a:ext cx="381900" cy="159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/>
                      <a:t>250</a:t>
                    </a:r>
                    <a:endParaRPr sz="800"/>
                  </a:p>
                </p:txBody>
              </p:sp>
              <p:sp>
                <p:nvSpPr>
                  <p:cNvPr id="151" name="Google Shape;2225;p88">
                    <a:extLst>
                      <a:ext uri="{FF2B5EF4-FFF2-40B4-BE49-F238E27FC236}">
                        <a16:creationId xmlns:a16="http://schemas.microsoft.com/office/drawing/2014/main" id="{894BECAE-877F-4F6C-9437-5C6B3051D6B1}"/>
                      </a:ext>
                    </a:extLst>
                  </p:cNvPr>
                  <p:cNvSpPr txBox="1"/>
                  <p:nvPr/>
                </p:nvSpPr>
                <p:spPr>
                  <a:xfrm>
                    <a:off x="3940161" y="2122886"/>
                    <a:ext cx="424200" cy="159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/>
                      <a:t>300</a:t>
                    </a:r>
                    <a:endParaRPr sz="800"/>
                  </a:p>
                </p:txBody>
              </p:sp>
              <p:sp>
                <p:nvSpPr>
                  <p:cNvPr id="152" name="Google Shape;2226;p88">
                    <a:extLst>
                      <a:ext uri="{FF2B5EF4-FFF2-40B4-BE49-F238E27FC236}">
                        <a16:creationId xmlns:a16="http://schemas.microsoft.com/office/drawing/2014/main" id="{A8BDD0A1-1C77-4F30-AAF9-A3097392EFD8}"/>
                      </a:ext>
                    </a:extLst>
                  </p:cNvPr>
                  <p:cNvSpPr txBox="1"/>
                  <p:nvPr/>
                </p:nvSpPr>
                <p:spPr>
                  <a:xfrm>
                    <a:off x="3940161" y="2520250"/>
                    <a:ext cx="424200" cy="159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/>
                      <a:t>350</a:t>
                    </a:r>
                    <a:endParaRPr sz="800"/>
                  </a:p>
                </p:txBody>
              </p:sp>
              <p:sp>
                <p:nvSpPr>
                  <p:cNvPr id="153" name="Google Shape;2227;p88">
                    <a:extLst>
                      <a:ext uri="{FF2B5EF4-FFF2-40B4-BE49-F238E27FC236}">
                        <a16:creationId xmlns:a16="http://schemas.microsoft.com/office/drawing/2014/main" id="{72B836AB-F7EE-4C38-9078-2A852419AB3D}"/>
                      </a:ext>
                    </a:extLst>
                  </p:cNvPr>
                  <p:cNvSpPr txBox="1"/>
                  <p:nvPr/>
                </p:nvSpPr>
                <p:spPr>
                  <a:xfrm>
                    <a:off x="3940162" y="2904464"/>
                    <a:ext cx="381900" cy="159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/>
                      <a:t>400</a:t>
                    </a:r>
                    <a:endParaRPr sz="800"/>
                  </a:p>
                </p:txBody>
              </p:sp>
              <p:sp>
                <p:nvSpPr>
                  <p:cNvPr id="154" name="Google Shape;2228;p88">
                    <a:extLst>
                      <a:ext uri="{FF2B5EF4-FFF2-40B4-BE49-F238E27FC236}">
                        <a16:creationId xmlns:a16="http://schemas.microsoft.com/office/drawing/2014/main" id="{9F880B98-2443-4A53-98ED-05C04DDD5BD9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3028483" y="2116583"/>
                    <a:ext cx="1497018" cy="14393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1200" dirty="0"/>
                      <a:t>Wavelength / nm</a:t>
                    </a:r>
                    <a:endParaRPr sz="1200" dirty="0"/>
                  </a:p>
                </p:txBody>
              </p:sp>
            </p:grpSp>
          </p:grpSp>
          <p:grpSp>
            <p:nvGrpSpPr>
              <p:cNvPr id="84" name="Google Shape;2229;p88">
                <a:extLst>
                  <a:ext uri="{FF2B5EF4-FFF2-40B4-BE49-F238E27FC236}">
                    <a16:creationId xmlns:a16="http://schemas.microsoft.com/office/drawing/2014/main" id="{2AC56C36-74C8-43B8-AD78-93C929250CBC}"/>
                  </a:ext>
                </a:extLst>
              </p:cNvPr>
              <p:cNvGrpSpPr/>
              <p:nvPr/>
            </p:nvGrpSpPr>
            <p:grpSpPr>
              <a:xfrm>
                <a:off x="4337569" y="3041254"/>
                <a:ext cx="2492290" cy="460928"/>
                <a:chOff x="4339744" y="3143479"/>
                <a:chExt cx="2492290" cy="460928"/>
              </a:xfrm>
            </p:grpSpPr>
            <p:cxnSp>
              <p:nvCxnSpPr>
                <p:cNvPr id="85" name="Google Shape;2230;p88">
                  <a:extLst>
                    <a:ext uri="{FF2B5EF4-FFF2-40B4-BE49-F238E27FC236}">
                      <a16:creationId xmlns:a16="http://schemas.microsoft.com/office/drawing/2014/main" id="{490A2648-24B7-49C1-90D3-080C33B150D5}"/>
                    </a:ext>
                  </a:extLst>
                </p:cNvPr>
                <p:cNvCxnSpPr/>
                <p:nvPr/>
              </p:nvCxnSpPr>
              <p:spPr>
                <a:xfrm rot="5400000" flipH="1">
                  <a:off x="4570355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" name="Google Shape;2231;p88">
                  <a:extLst>
                    <a:ext uri="{FF2B5EF4-FFF2-40B4-BE49-F238E27FC236}">
                      <a16:creationId xmlns:a16="http://schemas.microsoft.com/office/drawing/2014/main" id="{02AECAB5-974C-44BC-AD1E-62B7034DC924}"/>
                    </a:ext>
                  </a:extLst>
                </p:cNvPr>
                <p:cNvCxnSpPr/>
                <p:nvPr/>
              </p:nvCxnSpPr>
              <p:spPr>
                <a:xfrm rot="5400000" flipH="1">
                  <a:off x="4642513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" name="Google Shape;2232;p88">
                  <a:extLst>
                    <a:ext uri="{FF2B5EF4-FFF2-40B4-BE49-F238E27FC236}">
                      <a16:creationId xmlns:a16="http://schemas.microsoft.com/office/drawing/2014/main" id="{A51AF9E8-619E-48D0-BE5F-8E7F94079C64}"/>
                    </a:ext>
                  </a:extLst>
                </p:cNvPr>
                <p:cNvCxnSpPr/>
                <p:nvPr/>
              </p:nvCxnSpPr>
              <p:spPr>
                <a:xfrm rot="5400000" flipH="1">
                  <a:off x="4714672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" name="Google Shape;2233;p88">
                  <a:extLst>
                    <a:ext uri="{FF2B5EF4-FFF2-40B4-BE49-F238E27FC236}">
                      <a16:creationId xmlns:a16="http://schemas.microsoft.com/office/drawing/2014/main" id="{2D885F16-00BB-4105-B5BE-B723F9B1F298}"/>
                    </a:ext>
                  </a:extLst>
                </p:cNvPr>
                <p:cNvCxnSpPr/>
                <p:nvPr/>
              </p:nvCxnSpPr>
              <p:spPr>
                <a:xfrm rot="5400000" flipH="1">
                  <a:off x="4786831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9" name="Google Shape;2234;p88">
                  <a:extLst>
                    <a:ext uri="{FF2B5EF4-FFF2-40B4-BE49-F238E27FC236}">
                      <a16:creationId xmlns:a16="http://schemas.microsoft.com/office/drawing/2014/main" id="{ACE4F1DB-BC89-497B-948F-508D4A412D98}"/>
                    </a:ext>
                  </a:extLst>
                </p:cNvPr>
                <p:cNvCxnSpPr/>
                <p:nvPr/>
              </p:nvCxnSpPr>
              <p:spPr>
                <a:xfrm rot="5400000" flipH="1">
                  <a:off x="4932362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0" name="Google Shape;2235;p88">
                  <a:extLst>
                    <a:ext uri="{FF2B5EF4-FFF2-40B4-BE49-F238E27FC236}">
                      <a16:creationId xmlns:a16="http://schemas.microsoft.com/office/drawing/2014/main" id="{F6860DBB-EC2E-4F59-A5CC-D98BF32AB1CE}"/>
                    </a:ext>
                  </a:extLst>
                </p:cNvPr>
                <p:cNvCxnSpPr/>
                <p:nvPr/>
              </p:nvCxnSpPr>
              <p:spPr>
                <a:xfrm rot="5400000" flipH="1">
                  <a:off x="5004520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1" name="Google Shape;2236;p88">
                  <a:extLst>
                    <a:ext uri="{FF2B5EF4-FFF2-40B4-BE49-F238E27FC236}">
                      <a16:creationId xmlns:a16="http://schemas.microsoft.com/office/drawing/2014/main" id="{72592D0D-23C9-4486-B042-E614FEA197A6}"/>
                    </a:ext>
                  </a:extLst>
                </p:cNvPr>
                <p:cNvCxnSpPr/>
                <p:nvPr/>
              </p:nvCxnSpPr>
              <p:spPr>
                <a:xfrm rot="5400000" flipH="1">
                  <a:off x="5076679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2" name="Google Shape;2237;p88">
                  <a:extLst>
                    <a:ext uri="{FF2B5EF4-FFF2-40B4-BE49-F238E27FC236}">
                      <a16:creationId xmlns:a16="http://schemas.microsoft.com/office/drawing/2014/main" id="{A5703996-07E2-4FD4-A13F-D97793F8D216}"/>
                    </a:ext>
                  </a:extLst>
                </p:cNvPr>
                <p:cNvCxnSpPr/>
                <p:nvPr/>
              </p:nvCxnSpPr>
              <p:spPr>
                <a:xfrm rot="5400000" flipH="1">
                  <a:off x="5148838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3" name="Google Shape;2238;p88">
                  <a:extLst>
                    <a:ext uri="{FF2B5EF4-FFF2-40B4-BE49-F238E27FC236}">
                      <a16:creationId xmlns:a16="http://schemas.microsoft.com/office/drawing/2014/main" id="{984F014C-13FD-4267-B0CC-593F3988F1E9}"/>
                    </a:ext>
                  </a:extLst>
                </p:cNvPr>
                <p:cNvCxnSpPr/>
                <p:nvPr/>
              </p:nvCxnSpPr>
              <p:spPr>
                <a:xfrm rot="5400000" flipH="1">
                  <a:off x="5289465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4" name="Google Shape;2239;p88">
                  <a:extLst>
                    <a:ext uri="{FF2B5EF4-FFF2-40B4-BE49-F238E27FC236}">
                      <a16:creationId xmlns:a16="http://schemas.microsoft.com/office/drawing/2014/main" id="{E8F263DF-F939-41CB-B3F7-C1400B8C4477}"/>
                    </a:ext>
                  </a:extLst>
                </p:cNvPr>
                <p:cNvCxnSpPr/>
                <p:nvPr/>
              </p:nvCxnSpPr>
              <p:spPr>
                <a:xfrm rot="5400000" flipH="1">
                  <a:off x="5361624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5" name="Google Shape;2240;p88">
                  <a:extLst>
                    <a:ext uri="{FF2B5EF4-FFF2-40B4-BE49-F238E27FC236}">
                      <a16:creationId xmlns:a16="http://schemas.microsoft.com/office/drawing/2014/main" id="{2E3EFB37-EF73-4396-9A96-91CA9FD1C4A5}"/>
                    </a:ext>
                  </a:extLst>
                </p:cNvPr>
                <p:cNvCxnSpPr/>
                <p:nvPr/>
              </p:nvCxnSpPr>
              <p:spPr>
                <a:xfrm rot="5400000" flipH="1">
                  <a:off x="5433782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6" name="Google Shape;2241;p88">
                  <a:extLst>
                    <a:ext uri="{FF2B5EF4-FFF2-40B4-BE49-F238E27FC236}">
                      <a16:creationId xmlns:a16="http://schemas.microsoft.com/office/drawing/2014/main" id="{190A0499-70C7-47CC-AC80-7BB33362C63B}"/>
                    </a:ext>
                  </a:extLst>
                </p:cNvPr>
                <p:cNvCxnSpPr/>
                <p:nvPr/>
              </p:nvCxnSpPr>
              <p:spPr>
                <a:xfrm rot="5400000" flipH="1">
                  <a:off x="5505941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7" name="Google Shape;2242;p88">
                  <a:extLst>
                    <a:ext uri="{FF2B5EF4-FFF2-40B4-BE49-F238E27FC236}">
                      <a16:creationId xmlns:a16="http://schemas.microsoft.com/office/drawing/2014/main" id="{53BEF48F-E654-4691-89C2-A33D436E7AF7}"/>
                    </a:ext>
                  </a:extLst>
                </p:cNvPr>
                <p:cNvCxnSpPr/>
                <p:nvPr/>
              </p:nvCxnSpPr>
              <p:spPr>
                <a:xfrm rot="5400000" flipH="1">
                  <a:off x="5655650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8" name="Google Shape;2243;p88">
                  <a:extLst>
                    <a:ext uri="{FF2B5EF4-FFF2-40B4-BE49-F238E27FC236}">
                      <a16:creationId xmlns:a16="http://schemas.microsoft.com/office/drawing/2014/main" id="{EC549A3A-BD5D-4F4A-8CD0-60F3A2AD9C7E}"/>
                    </a:ext>
                  </a:extLst>
                </p:cNvPr>
                <p:cNvCxnSpPr/>
                <p:nvPr/>
              </p:nvCxnSpPr>
              <p:spPr>
                <a:xfrm rot="5400000" flipH="1">
                  <a:off x="5727809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99" name="Google Shape;2244;p88">
                  <a:extLst>
                    <a:ext uri="{FF2B5EF4-FFF2-40B4-BE49-F238E27FC236}">
                      <a16:creationId xmlns:a16="http://schemas.microsoft.com/office/drawing/2014/main" id="{D4E472C9-77DA-4A78-A15B-5B0D9E5A11E9}"/>
                    </a:ext>
                  </a:extLst>
                </p:cNvPr>
                <p:cNvCxnSpPr/>
                <p:nvPr/>
              </p:nvCxnSpPr>
              <p:spPr>
                <a:xfrm rot="5400000" flipH="1">
                  <a:off x="5799968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0" name="Google Shape;2245;p88">
                  <a:extLst>
                    <a:ext uri="{FF2B5EF4-FFF2-40B4-BE49-F238E27FC236}">
                      <a16:creationId xmlns:a16="http://schemas.microsoft.com/office/drawing/2014/main" id="{5B072DDA-DBDB-4C66-ACF3-2D60D7FFE4DC}"/>
                    </a:ext>
                  </a:extLst>
                </p:cNvPr>
                <p:cNvCxnSpPr/>
                <p:nvPr/>
              </p:nvCxnSpPr>
              <p:spPr>
                <a:xfrm rot="5400000" flipH="1">
                  <a:off x="5872126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1" name="Google Shape;2246;p88">
                  <a:extLst>
                    <a:ext uri="{FF2B5EF4-FFF2-40B4-BE49-F238E27FC236}">
                      <a16:creationId xmlns:a16="http://schemas.microsoft.com/office/drawing/2014/main" id="{88DF22BD-907C-4DFC-A7A8-FB0249187CB3}"/>
                    </a:ext>
                  </a:extLst>
                </p:cNvPr>
                <p:cNvCxnSpPr/>
                <p:nvPr/>
              </p:nvCxnSpPr>
              <p:spPr>
                <a:xfrm rot="-5400000">
                  <a:off x="4481000" y="3189550"/>
                  <a:ext cx="47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2" name="Google Shape;2247;p88">
                  <a:extLst>
                    <a:ext uri="{FF2B5EF4-FFF2-40B4-BE49-F238E27FC236}">
                      <a16:creationId xmlns:a16="http://schemas.microsoft.com/office/drawing/2014/main" id="{B4DA85D7-F018-4BC8-81D4-5E33C20736EA}"/>
                    </a:ext>
                  </a:extLst>
                </p:cNvPr>
                <p:cNvCxnSpPr/>
                <p:nvPr/>
              </p:nvCxnSpPr>
              <p:spPr>
                <a:xfrm rot="-5400000">
                  <a:off x="5936050" y="3189550"/>
                  <a:ext cx="47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3" name="Google Shape;2248;p88">
                  <a:extLst>
                    <a:ext uri="{FF2B5EF4-FFF2-40B4-BE49-F238E27FC236}">
                      <a16:creationId xmlns:a16="http://schemas.microsoft.com/office/drawing/2014/main" id="{41603D85-0954-4272-A79C-4E02F5C1A8EA}"/>
                    </a:ext>
                  </a:extLst>
                </p:cNvPr>
                <p:cNvCxnSpPr/>
                <p:nvPr/>
              </p:nvCxnSpPr>
              <p:spPr>
                <a:xfrm rot="-5400000">
                  <a:off x="4846120" y="3189550"/>
                  <a:ext cx="47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4" name="Google Shape;2249;p88">
                  <a:extLst>
                    <a:ext uri="{FF2B5EF4-FFF2-40B4-BE49-F238E27FC236}">
                      <a16:creationId xmlns:a16="http://schemas.microsoft.com/office/drawing/2014/main" id="{E5B210F6-31D7-496D-88E6-1AC6B5FDC399}"/>
                    </a:ext>
                  </a:extLst>
                </p:cNvPr>
                <p:cNvCxnSpPr/>
                <p:nvPr/>
              </p:nvCxnSpPr>
              <p:spPr>
                <a:xfrm rot="-5400000">
                  <a:off x="5203680" y="3189550"/>
                  <a:ext cx="47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5" name="Google Shape;2250;p88">
                  <a:extLst>
                    <a:ext uri="{FF2B5EF4-FFF2-40B4-BE49-F238E27FC236}">
                      <a16:creationId xmlns:a16="http://schemas.microsoft.com/office/drawing/2014/main" id="{34E5203F-9D2C-4975-AB12-DA926D7BF8AC}"/>
                    </a:ext>
                  </a:extLst>
                </p:cNvPr>
                <p:cNvCxnSpPr/>
                <p:nvPr/>
              </p:nvCxnSpPr>
              <p:spPr>
                <a:xfrm rot="-5400000">
                  <a:off x="5566576" y="3189550"/>
                  <a:ext cx="47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6" name="Google Shape;2251;p88">
                  <a:extLst>
                    <a:ext uri="{FF2B5EF4-FFF2-40B4-BE49-F238E27FC236}">
                      <a16:creationId xmlns:a16="http://schemas.microsoft.com/office/drawing/2014/main" id="{659DA9CA-0F71-4C30-AA4F-38F2E90D87CA}"/>
                    </a:ext>
                  </a:extLst>
                </p:cNvPr>
                <p:cNvCxnSpPr/>
                <p:nvPr/>
              </p:nvCxnSpPr>
              <p:spPr>
                <a:xfrm rot="5400000" flipH="1">
                  <a:off x="6025187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7" name="Google Shape;2252;p88">
                  <a:extLst>
                    <a:ext uri="{FF2B5EF4-FFF2-40B4-BE49-F238E27FC236}">
                      <a16:creationId xmlns:a16="http://schemas.microsoft.com/office/drawing/2014/main" id="{34895809-E3A9-4670-B1FB-26E386BCD58D}"/>
                    </a:ext>
                  </a:extLst>
                </p:cNvPr>
                <p:cNvCxnSpPr/>
                <p:nvPr/>
              </p:nvCxnSpPr>
              <p:spPr>
                <a:xfrm rot="5400000" flipH="1">
                  <a:off x="6097345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8" name="Google Shape;2253;p88">
                  <a:extLst>
                    <a:ext uri="{FF2B5EF4-FFF2-40B4-BE49-F238E27FC236}">
                      <a16:creationId xmlns:a16="http://schemas.microsoft.com/office/drawing/2014/main" id="{96AC31F6-3F04-4D83-8296-490782DF3C19}"/>
                    </a:ext>
                  </a:extLst>
                </p:cNvPr>
                <p:cNvCxnSpPr/>
                <p:nvPr/>
              </p:nvCxnSpPr>
              <p:spPr>
                <a:xfrm rot="5400000" flipH="1">
                  <a:off x="6169504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09" name="Google Shape;2254;p88">
                  <a:extLst>
                    <a:ext uri="{FF2B5EF4-FFF2-40B4-BE49-F238E27FC236}">
                      <a16:creationId xmlns:a16="http://schemas.microsoft.com/office/drawing/2014/main" id="{5EA45D3B-CC2F-41A4-A4FD-A80230696EBE}"/>
                    </a:ext>
                  </a:extLst>
                </p:cNvPr>
                <p:cNvCxnSpPr/>
                <p:nvPr/>
              </p:nvCxnSpPr>
              <p:spPr>
                <a:xfrm rot="5400000" flipH="1">
                  <a:off x="6241663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0" name="Google Shape;2255;p88">
                  <a:extLst>
                    <a:ext uri="{FF2B5EF4-FFF2-40B4-BE49-F238E27FC236}">
                      <a16:creationId xmlns:a16="http://schemas.microsoft.com/office/drawing/2014/main" id="{A9421238-F880-4AA4-AB50-767547A29E2C}"/>
                    </a:ext>
                  </a:extLst>
                </p:cNvPr>
                <p:cNvCxnSpPr/>
                <p:nvPr/>
              </p:nvCxnSpPr>
              <p:spPr>
                <a:xfrm rot="5400000" flipH="1">
                  <a:off x="6382290" y="3180075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" name="Google Shape;2256;p88">
                  <a:extLst>
                    <a:ext uri="{FF2B5EF4-FFF2-40B4-BE49-F238E27FC236}">
                      <a16:creationId xmlns:a16="http://schemas.microsoft.com/office/drawing/2014/main" id="{CF1E78F6-A9FB-46CD-ADF3-7D34BB34E201}"/>
                    </a:ext>
                  </a:extLst>
                </p:cNvPr>
                <p:cNvCxnSpPr/>
                <p:nvPr/>
              </p:nvCxnSpPr>
              <p:spPr>
                <a:xfrm rot="5400000" flipH="1">
                  <a:off x="6454449" y="3180075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" name="Google Shape;2257;p88">
                  <a:extLst>
                    <a:ext uri="{FF2B5EF4-FFF2-40B4-BE49-F238E27FC236}">
                      <a16:creationId xmlns:a16="http://schemas.microsoft.com/office/drawing/2014/main" id="{D5B312A2-2C97-4E17-BBE0-67CA58A6CE2E}"/>
                    </a:ext>
                  </a:extLst>
                </p:cNvPr>
                <p:cNvCxnSpPr/>
                <p:nvPr/>
              </p:nvCxnSpPr>
              <p:spPr>
                <a:xfrm rot="5400000" flipH="1">
                  <a:off x="6526607" y="3180075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3" name="Google Shape;2258;p88">
                  <a:extLst>
                    <a:ext uri="{FF2B5EF4-FFF2-40B4-BE49-F238E27FC236}">
                      <a16:creationId xmlns:a16="http://schemas.microsoft.com/office/drawing/2014/main" id="{12067367-65A1-4D56-AAE8-9DBA2DF06649}"/>
                    </a:ext>
                  </a:extLst>
                </p:cNvPr>
                <p:cNvCxnSpPr/>
                <p:nvPr/>
              </p:nvCxnSpPr>
              <p:spPr>
                <a:xfrm rot="5400000" flipH="1">
                  <a:off x="6598766" y="3180075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4" name="Google Shape;2259;p88">
                  <a:extLst>
                    <a:ext uri="{FF2B5EF4-FFF2-40B4-BE49-F238E27FC236}">
                      <a16:creationId xmlns:a16="http://schemas.microsoft.com/office/drawing/2014/main" id="{4D623B7B-2637-4CD1-943C-431D01EA13F3}"/>
                    </a:ext>
                  </a:extLst>
                </p:cNvPr>
                <p:cNvCxnSpPr/>
                <p:nvPr/>
              </p:nvCxnSpPr>
              <p:spPr>
                <a:xfrm rot="5400000" flipH="1">
                  <a:off x="6748475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5" name="Google Shape;2260;p88">
                  <a:extLst>
                    <a:ext uri="{FF2B5EF4-FFF2-40B4-BE49-F238E27FC236}">
                      <a16:creationId xmlns:a16="http://schemas.microsoft.com/office/drawing/2014/main" id="{C4F592EE-B3CC-4C01-9463-C428FC70EDB6}"/>
                    </a:ext>
                  </a:extLst>
                </p:cNvPr>
                <p:cNvCxnSpPr/>
                <p:nvPr/>
              </p:nvCxnSpPr>
              <p:spPr>
                <a:xfrm rot="5400000" flipH="1">
                  <a:off x="6820634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6" name="Google Shape;2261;p88">
                  <a:extLst>
                    <a:ext uri="{FF2B5EF4-FFF2-40B4-BE49-F238E27FC236}">
                      <a16:creationId xmlns:a16="http://schemas.microsoft.com/office/drawing/2014/main" id="{E2782955-AE1E-493B-AEFA-293FF4206C61}"/>
                    </a:ext>
                  </a:extLst>
                </p:cNvPr>
                <p:cNvCxnSpPr/>
                <p:nvPr/>
              </p:nvCxnSpPr>
              <p:spPr>
                <a:xfrm rot="-5400000">
                  <a:off x="6296505" y="3189550"/>
                  <a:ext cx="47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7" name="Google Shape;2262;p88">
                  <a:extLst>
                    <a:ext uri="{FF2B5EF4-FFF2-40B4-BE49-F238E27FC236}">
                      <a16:creationId xmlns:a16="http://schemas.microsoft.com/office/drawing/2014/main" id="{8D80985B-08D6-4F79-9DA3-1B3B1592594A}"/>
                    </a:ext>
                  </a:extLst>
                </p:cNvPr>
                <p:cNvCxnSpPr/>
                <p:nvPr/>
              </p:nvCxnSpPr>
              <p:spPr>
                <a:xfrm rot="-5400000">
                  <a:off x="6659401" y="3189550"/>
                  <a:ext cx="47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118" name="Google Shape;2263;p88">
                  <a:extLst>
                    <a:ext uri="{FF2B5EF4-FFF2-40B4-BE49-F238E27FC236}">
                      <a16:creationId xmlns:a16="http://schemas.microsoft.com/office/drawing/2014/main" id="{68875A72-C538-4B17-8E4C-4E0209C61CEF}"/>
                    </a:ext>
                  </a:extLst>
                </p:cNvPr>
                <p:cNvSpPr txBox="1"/>
                <p:nvPr/>
              </p:nvSpPr>
              <p:spPr>
                <a:xfrm>
                  <a:off x="4339744" y="3143485"/>
                  <a:ext cx="328800" cy="159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/>
                    <a:t>0.0</a:t>
                  </a:r>
                  <a:endParaRPr sz="800"/>
                </a:p>
              </p:txBody>
            </p:sp>
            <p:sp>
              <p:nvSpPr>
                <p:cNvPr id="119" name="Google Shape;2264;p88">
                  <a:extLst>
                    <a:ext uri="{FF2B5EF4-FFF2-40B4-BE49-F238E27FC236}">
                      <a16:creationId xmlns:a16="http://schemas.microsoft.com/office/drawing/2014/main" id="{11261E30-2245-4DA8-8C28-F7288E15B741}"/>
                    </a:ext>
                  </a:extLst>
                </p:cNvPr>
                <p:cNvSpPr txBox="1"/>
                <p:nvPr/>
              </p:nvSpPr>
              <p:spPr>
                <a:xfrm>
                  <a:off x="4704356" y="3143485"/>
                  <a:ext cx="328800" cy="159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/>
                    <a:t>2.5</a:t>
                  </a:r>
                  <a:endParaRPr sz="800"/>
                </a:p>
              </p:txBody>
            </p:sp>
            <p:sp>
              <p:nvSpPr>
                <p:cNvPr id="120" name="Google Shape;2265;p88">
                  <a:extLst>
                    <a:ext uri="{FF2B5EF4-FFF2-40B4-BE49-F238E27FC236}">
                      <a16:creationId xmlns:a16="http://schemas.microsoft.com/office/drawing/2014/main" id="{636EFD06-66E4-411E-8B9C-9D41F5EA9C0D}"/>
                    </a:ext>
                  </a:extLst>
                </p:cNvPr>
                <p:cNvSpPr txBox="1"/>
                <p:nvPr/>
              </p:nvSpPr>
              <p:spPr>
                <a:xfrm>
                  <a:off x="5062606" y="3143485"/>
                  <a:ext cx="328800" cy="159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/>
                    <a:t>5.0</a:t>
                  </a:r>
                  <a:endParaRPr sz="800"/>
                </a:p>
              </p:txBody>
            </p:sp>
            <p:sp>
              <p:nvSpPr>
                <p:cNvPr id="121" name="Google Shape;2266;p88">
                  <a:extLst>
                    <a:ext uri="{FF2B5EF4-FFF2-40B4-BE49-F238E27FC236}">
                      <a16:creationId xmlns:a16="http://schemas.microsoft.com/office/drawing/2014/main" id="{2137B2DA-3FCC-4C5A-A468-1060EF94F8AA}"/>
                    </a:ext>
                  </a:extLst>
                </p:cNvPr>
                <p:cNvSpPr txBox="1"/>
                <p:nvPr/>
              </p:nvSpPr>
              <p:spPr>
                <a:xfrm>
                  <a:off x="5424256" y="3143485"/>
                  <a:ext cx="328800" cy="159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/>
                    <a:t>7.5</a:t>
                  </a:r>
                  <a:endParaRPr sz="800"/>
                </a:p>
              </p:txBody>
            </p:sp>
            <p:sp>
              <p:nvSpPr>
                <p:cNvPr id="122" name="Google Shape;2267;p88">
                  <a:extLst>
                    <a:ext uri="{FF2B5EF4-FFF2-40B4-BE49-F238E27FC236}">
                      <a16:creationId xmlns:a16="http://schemas.microsoft.com/office/drawing/2014/main" id="{8F36407C-1840-422D-9E42-54AA8767BE7E}"/>
                    </a:ext>
                  </a:extLst>
                </p:cNvPr>
                <p:cNvSpPr txBox="1"/>
                <p:nvPr/>
              </p:nvSpPr>
              <p:spPr>
                <a:xfrm>
                  <a:off x="5771438" y="3143479"/>
                  <a:ext cx="381900" cy="159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/>
                    <a:t>10.0</a:t>
                  </a:r>
                  <a:endParaRPr sz="800"/>
                </a:p>
              </p:txBody>
            </p:sp>
            <p:sp>
              <p:nvSpPr>
                <p:cNvPr id="123" name="Google Shape;2268;p88">
                  <a:extLst>
                    <a:ext uri="{FF2B5EF4-FFF2-40B4-BE49-F238E27FC236}">
                      <a16:creationId xmlns:a16="http://schemas.microsoft.com/office/drawing/2014/main" id="{6EFC0D0F-4215-4FE0-8D49-1AFA2D24CD35}"/>
                    </a:ext>
                  </a:extLst>
                </p:cNvPr>
                <p:cNvSpPr txBox="1"/>
                <p:nvPr/>
              </p:nvSpPr>
              <p:spPr>
                <a:xfrm>
                  <a:off x="6134740" y="3143479"/>
                  <a:ext cx="375900" cy="159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/>
                    <a:t>12.5</a:t>
                  </a:r>
                  <a:endParaRPr sz="800"/>
                </a:p>
              </p:txBody>
            </p:sp>
            <p:sp>
              <p:nvSpPr>
                <p:cNvPr id="124" name="Google Shape;2269;p88">
                  <a:extLst>
                    <a:ext uri="{FF2B5EF4-FFF2-40B4-BE49-F238E27FC236}">
                      <a16:creationId xmlns:a16="http://schemas.microsoft.com/office/drawing/2014/main" id="{CC197085-A574-4DA9-AFEF-5EA19171883D}"/>
                    </a:ext>
                  </a:extLst>
                </p:cNvPr>
                <p:cNvSpPr txBox="1"/>
                <p:nvPr/>
              </p:nvSpPr>
              <p:spPr>
                <a:xfrm>
                  <a:off x="6450947" y="3143479"/>
                  <a:ext cx="375900" cy="159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/>
                    <a:t>15.0</a:t>
                  </a:r>
                  <a:endParaRPr sz="800"/>
                </a:p>
              </p:txBody>
            </p:sp>
            <p:sp>
              <p:nvSpPr>
                <p:cNvPr id="126" name="Google Shape;2271;p88">
                  <a:extLst>
                    <a:ext uri="{FF2B5EF4-FFF2-40B4-BE49-F238E27FC236}">
                      <a16:creationId xmlns:a16="http://schemas.microsoft.com/office/drawing/2014/main" id="{44E9AB4A-CBF6-4228-AEA7-A06C76ECACB9}"/>
                    </a:ext>
                  </a:extLst>
                </p:cNvPr>
                <p:cNvSpPr txBox="1"/>
                <p:nvPr/>
              </p:nvSpPr>
              <p:spPr>
                <a:xfrm>
                  <a:off x="4878221" y="3303958"/>
                  <a:ext cx="1579928" cy="30044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1200" dirty="0"/>
                    <a:t>Retention Time / min</a:t>
                  </a:r>
                  <a:endParaRPr sz="1200" dirty="0"/>
                </a:p>
              </p:txBody>
            </p:sp>
          </p:grpSp>
        </p:grpSp>
        <p:sp>
          <p:nvSpPr>
            <p:cNvPr id="81" name="Google Shape;2272;p88">
              <a:extLst>
                <a:ext uri="{FF2B5EF4-FFF2-40B4-BE49-F238E27FC236}">
                  <a16:creationId xmlns:a16="http://schemas.microsoft.com/office/drawing/2014/main" id="{993C8690-37AB-4BC7-AFEF-695EA47FDE05}"/>
                </a:ext>
              </a:extLst>
            </p:cNvPr>
            <p:cNvSpPr txBox="1"/>
            <p:nvPr/>
          </p:nvSpPr>
          <p:spPr>
            <a:xfrm>
              <a:off x="634539" y="674511"/>
              <a:ext cx="2911717" cy="26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/>
                <a:t>absorbance chromatogram</a:t>
              </a:r>
              <a:endParaRPr sz="1600" b="1" dirty="0"/>
            </a:p>
          </p:txBody>
        </p:sp>
      </p:grpSp>
      <p:cxnSp>
        <p:nvCxnSpPr>
          <p:cNvPr id="156" name="直線コネクタ 155">
            <a:extLst>
              <a:ext uri="{FF2B5EF4-FFF2-40B4-BE49-F238E27FC236}">
                <a16:creationId xmlns:a16="http://schemas.microsoft.com/office/drawing/2014/main" id="{C451A63D-4E09-449F-85D5-243359CE7AC9}"/>
              </a:ext>
            </a:extLst>
          </p:cNvPr>
          <p:cNvCxnSpPr>
            <a:cxnSpLocks/>
          </p:cNvCxnSpPr>
          <p:nvPr/>
        </p:nvCxnSpPr>
        <p:spPr>
          <a:xfrm flipH="1" flipV="1">
            <a:off x="6780793" y="3793779"/>
            <a:ext cx="229608" cy="3290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4" name="グループ化 1023">
            <a:extLst>
              <a:ext uri="{FF2B5EF4-FFF2-40B4-BE49-F238E27FC236}">
                <a16:creationId xmlns:a16="http://schemas.microsoft.com/office/drawing/2014/main" id="{5B5A5A19-9E00-4B81-B275-496A8BE66FB8}"/>
              </a:ext>
            </a:extLst>
          </p:cNvPr>
          <p:cNvGrpSpPr/>
          <p:nvPr/>
        </p:nvGrpSpPr>
        <p:grpSpPr>
          <a:xfrm>
            <a:off x="8381716" y="1500671"/>
            <a:ext cx="3072913" cy="2084336"/>
            <a:chOff x="8245102" y="1373969"/>
            <a:chExt cx="3544936" cy="237671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9687DF7-F996-49F8-961F-A1080D2E55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42" t="9028" r="1341" b="6168"/>
            <a:stretch/>
          </p:blipFill>
          <p:spPr bwMode="auto">
            <a:xfrm>
              <a:off x="8408814" y="1373969"/>
              <a:ext cx="3381224" cy="2275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9" name="正方形/長方形 158">
              <a:extLst>
                <a:ext uri="{FF2B5EF4-FFF2-40B4-BE49-F238E27FC236}">
                  <a16:creationId xmlns:a16="http://schemas.microsoft.com/office/drawing/2014/main" id="{A39AB21E-9EBD-4792-87E7-D20AEC542842}"/>
                </a:ext>
              </a:extLst>
            </p:cNvPr>
            <p:cNvSpPr/>
            <p:nvPr/>
          </p:nvSpPr>
          <p:spPr>
            <a:xfrm>
              <a:off x="9858375" y="3547321"/>
              <a:ext cx="549009" cy="1060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2" name="正方形/長方形 161">
              <a:extLst>
                <a:ext uri="{FF2B5EF4-FFF2-40B4-BE49-F238E27FC236}">
                  <a16:creationId xmlns:a16="http://schemas.microsoft.com/office/drawing/2014/main" id="{2CBD03DD-41D6-4794-89CF-8FC0C2FBF968}"/>
                </a:ext>
              </a:extLst>
            </p:cNvPr>
            <p:cNvSpPr/>
            <p:nvPr/>
          </p:nvSpPr>
          <p:spPr>
            <a:xfrm>
              <a:off x="8423136" y="2259270"/>
              <a:ext cx="148651" cy="150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0" name="Google Shape;2271;p88">
              <a:extLst>
                <a:ext uri="{FF2B5EF4-FFF2-40B4-BE49-F238E27FC236}">
                  <a16:creationId xmlns:a16="http://schemas.microsoft.com/office/drawing/2014/main" id="{D31D7729-0246-4361-9D1C-DB1E64015E5E}"/>
                </a:ext>
              </a:extLst>
            </p:cNvPr>
            <p:cNvSpPr txBox="1"/>
            <p:nvPr/>
          </p:nvSpPr>
          <p:spPr>
            <a:xfrm>
              <a:off x="9301492" y="3454422"/>
              <a:ext cx="2082206" cy="296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/>
                <a:t>Retention Time / min</a:t>
              </a:r>
              <a:endParaRPr sz="1200" dirty="0"/>
            </a:p>
          </p:txBody>
        </p:sp>
        <p:sp>
          <p:nvSpPr>
            <p:cNvPr id="163" name="Google Shape;2271;p88">
              <a:extLst>
                <a:ext uri="{FF2B5EF4-FFF2-40B4-BE49-F238E27FC236}">
                  <a16:creationId xmlns:a16="http://schemas.microsoft.com/office/drawing/2014/main" id="{4FAF0329-5912-4892-9097-94C643832F59}"/>
                </a:ext>
              </a:extLst>
            </p:cNvPr>
            <p:cNvSpPr txBox="1"/>
            <p:nvPr/>
          </p:nvSpPr>
          <p:spPr>
            <a:xfrm rot="16778854">
              <a:off x="8116498" y="2066180"/>
              <a:ext cx="553471" cy="296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/>
                <a:t>m/z</a:t>
              </a:r>
              <a:endParaRPr sz="1200" dirty="0"/>
            </a:p>
          </p:txBody>
        </p:sp>
      </p:grpSp>
      <p:sp>
        <p:nvSpPr>
          <p:cNvPr id="167" name="Google Shape;2272;p88">
            <a:extLst>
              <a:ext uri="{FF2B5EF4-FFF2-40B4-BE49-F238E27FC236}">
                <a16:creationId xmlns:a16="http://schemas.microsoft.com/office/drawing/2014/main" id="{6D779872-F995-4F9A-9D14-A4D390F69441}"/>
              </a:ext>
            </a:extLst>
          </p:cNvPr>
          <p:cNvSpPr txBox="1"/>
          <p:nvPr/>
        </p:nvSpPr>
        <p:spPr>
          <a:xfrm>
            <a:off x="8887291" y="1166433"/>
            <a:ext cx="2261673" cy="27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MS chromatogram*</a:t>
            </a:r>
            <a:endParaRPr sz="1600" b="1" dirty="0"/>
          </a:p>
        </p:txBody>
      </p:sp>
      <p:cxnSp>
        <p:nvCxnSpPr>
          <p:cNvPr id="169" name="直線コネクタ 168">
            <a:extLst>
              <a:ext uri="{FF2B5EF4-FFF2-40B4-BE49-F238E27FC236}">
                <a16:creationId xmlns:a16="http://schemas.microsoft.com/office/drawing/2014/main" id="{90ACD0C3-1417-4F58-9BEA-251F4A8563A6}"/>
              </a:ext>
            </a:extLst>
          </p:cNvPr>
          <p:cNvCxnSpPr>
            <a:cxnSpLocks/>
          </p:cNvCxnSpPr>
          <p:nvPr/>
        </p:nvCxnSpPr>
        <p:spPr>
          <a:xfrm flipV="1">
            <a:off x="10072582" y="3754567"/>
            <a:ext cx="44199" cy="151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正方形/長方形 1029">
            <a:extLst>
              <a:ext uri="{FF2B5EF4-FFF2-40B4-BE49-F238E27FC236}">
                <a16:creationId xmlns:a16="http://schemas.microsoft.com/office/drawing/2014/main" id="{80C356E3-2EF7-49A2-864E-476A60C8E0DF}"/>
              </a:ext>
            </a:extLst>
          </p:cNvPr>
          <p:cNvSpPr/>
          <p:nvPr/>
        </p:nvSpPr>
        <p:spPr>
          <a:xfrm>
            <a:off x="1441584" y="3966624"/>
            <a:ext cx="2065015" cy="22728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37" name="グループ化 1036">
            <a:extLst>
              <a:ext uri="{FF2B5EF4-FFF2-40B4-BE49-F238E27FC236}">
                <a16:creationId xmlns:a16="http://schemas.microsoft.com/office/drawing/2014/main" id="{B165712B-1BF2-4417-8A61-BB5AAD1E5BFE}"/>
              </a:ext>
            </a:extLst>
          </p:cNvPr>
          <p:cNvGrpSpPr/>
          <p:nvPr/>
        </p:nvGrpSpPr>
        <p:grpSpPr>
          <a:xfrm>
            <a:off x="3661954" y="4487201"/>
            <a:ext cx="2458062" cy="455047"/>
            <a:chOff x="3661954" y="4487201"/>
            <a:chExt cx="2458062" cy="455047"/>
          </a:xfrm>
        </p:grpSpPr>
        <p:grpSp>
          <p:nvGrpSpPr>
            <p:cNvPr id="10" name="グループ化 9">
              <a:extLst>
                <a:ext uri="{FF2B5EF4-FFF2-40B4-BE49-F238E27FC236}">
                  <a16:creationId xmlns:a16="http://schemas.microsoft.com/office/drawing/2014/main" id="{DE28FE19-0FA4-461F-A03E-80CDDF355156}"/>
                </a:ext>
              </a:extLst>
            </p:cNvPr>
            <p:cNvGrpSpPr/>
            <p:nvPr/>
          </p:nvGrpSpPr>
          <p:grpSpPr>
            <a:xfrm>
              <a:off x="3661954" y="4487201"/>
              <a:ext cx="2458062" cy="455047"/>
              <a:chOff x="3106994" y="2170166"/>
              <a:chExt cx="2458062" cy="455047"/>
            </a:xfrm>
          </p:grpSpPr>
          <p:sp>
            <p:nvSpPr>
              <p:cNvPr id="8" name="正方形/長方形 7">
                <a:extLst>
                  <a:ext uri="{FF2B5EF4-FFF2-40B4-BE49-F238E27FC236}">
                    <a16:creationId xmlns:a16="http://schemas.microsoft.com/office/drawing/2014/main" id="{3691F2FD-677B-4FA0-A1E1-FD460474F3D3}"/>
                  </a:ext>
                </a:extLst>
              </p:cNvPr>
              <p:cNvSpPr/>
              <p:nvPr/>
            </p:nvSpPr>
            <p:spPr>
              <a:xfrm>
                <a:off x="3519947" y="2239450"/>
                <a:ext cx="1632155" cy="316479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正方形/長方形 6">
                <a:extLst>
                  <a:ext uri="{FF2B5EF4-FFF2-40B4-BE49-F238E27FC236}">
                    <a16:creationId xmlns:a16="http://schemas.microsoft.com/office/drawing/2014/main" id="{6AF642D6-47FC-41E7-9496-CF5F578ADA5B}"/>
                  </a:ext>
                </a:extLst>
              </p:cNvPr>
              <p:cNvSpPr/>
              <p:nvPr/>
            </p:nvSpPr>
            <p:spPr>
              <a:xfrm>
                <a:off x="3106994" y="2170166"/>
                <a:ext cx="412954" cy="45504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" name="正方形/長方形 8">
                <a:extLst>
                  <a:ext uri="{FF2B5EF4-FFF2-40B4-BE49-F238E27FC236}">
                    <a16:creationId xmlns:a16="http://schemas.microsoft.com/office/drawing/2014/main" id="{0C941530-CBB2-49ED-9F79-988922C11036}"/>
                  </a:ext>
                </a:extLst>
              </p:cNvPr>
              <p:cNvSpPr/>
              <p:nvPr/>
            </p:nvSpPr>
            <p:spPr>
              <a:xfrm>
                <a:off x="5152102" y="2170166"/>
                <a:ext cx="412954" cy="45504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68" name="正方形/長方形 67">
              <a:extLst>
                <a:ext uri="{FF2B5EF4-FFF2-40B4-BE49-F238E27FC236}">
                  <a16:creationId xmlns:a16="http://schemas.microsoft.com/office/drawing/2014/main" id="{4EBF92AA-312A-4BCC-AD55-2BC712C16ACE}"/>
                </a:ext>
              </a:extLst>
            </p:cNvPr>
            <p:cNvSpPr/>
            <p:nvPr/>
          </p:nvSpPr>
          <p:spPr>
            <a:xfrm>
              <a:off x="4172357" y="4559924"/>
              <a:ext cx="189977" cy="309600"/>
            </a:xfrm>
            <a:prstGeom prst="rect">
              <a:avLst/>
            </a:prstGeom>
            <a:solidFill>
              <a:srgbClr val="FFFF00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0D253E1C-D92E-4235-AB34-E18BFCA9B8FA}"/>
                </a:ext>
              </a:extLst>
            </p:cNvPr>
            <p:cNvSpPr/>
            <p:nvPr/>
          </p:nvSpPr>
          <p:spPr>
            <a:xfrm>
              <a:off x="4511486" y="4559924"/>
              <a:ext cx="132903" cy="309600"/>
            </a:xfrm>
            <a:prstGeom prst="rect">
              <a:avLst/>
            </a:prstGeom>
            <a:solidFill>
              <a:srgbClr val="FF0000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正方形/長方形 69">
              <a:extLst>
                <a:ext uri="{FF2B5EF4-FFF2-40B4-BE49-F238E27FC236}">
                  <a16:creationId xmlns:a16="http://schemas.microsoft.com/office/drawing/2014/main" id="{D79CBC23-13E6-4110-993F-D92E92282CF5}"/>
                </a:ext>
              </a:extLst>
            </p:cNvPr>
            <p:cNvSpPr/>
            <p:nvPr/>
          </p:nvSpPr>
          <p:spPr>
            <a:xfrm>
              <a:off x="4730950" y="4559924"/>
              <a:ext cx="62592" cy="309600"/>
            </a:xfrm>
            <a:prstGeom prst="rect">
              <a:avLst/>
            </a:prstGeom>
            <a:solidFill>
              <a:schemeClr val="accent1">
                <a:alpha val="4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0" name="テキスト ボックス 179">
            <a:extLst>
              <a:ext uri="{FF2B5EF4-FFF2-40B4-BE49-F238E27FC236}">
                <a16:creationId xmlns:a16="http://schemas.microsoft.com/office/drawing/2014/main" id="{80CE24CE-5836-432D-8B27-F12664BC7843}"/>
              </a:ext>
            </a:extLst>
          </p:cNvPr>
          <p:cNvSpPr txBox="1"/>
          <p:nvPr/>
        </p:nvSpPr>
        <p:spPr>
          <a:xfrm>
            <a:off x="1495454" y="3969026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 err="1"/>
              <a:t>Chemspeed</a:t>
            </a:r>
            <a:endParaRPr kumimoji="1" lang="en-US" altLang="ja-JP" b="1" dirty="0"/>
          </a:p>
        </p:txBody>
      </p:sp>
      <p:sp>
        <p:nvSpPr>
          <p:cNvPr id="181" name="フッター プレースホルダー 2">
            <a:extLst>
              <a:ext uri="{FF2B5EF4-FFF2-40B4-BE49-F238E27FC236}">
                <a16:creationId xmlns:a16="http://schemas.microsoft.com/office/drawing/2014/main" id="{8F22442A-D95D-4B46-968E-C65FB60B0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70104" y="6423134"/>
            <a:ext cx="4039067" cy="365125"/>
          </a:xfrm>
        </p:spPr>
        <p:txBody>
          <a:bodyPr/>
          <a:lstStyle/>
          <a:p>
            <a:r>
              <a:rPr lang="en-CA" dirty="0"/>
              <a:t>*image was taken from </a:t>
            </a:r>
            <a:r>
              <a:rPr lang="en-US" altLang="ja-JP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http://mzmine.github.io/</a:t>
            </a:r>
            <a:endParaRPr lang="en-CA" dirty="0"/>
          </a:p>
        </p:txBody>
      </p:sp>
      <p:pic>
        <p:nvPicPr>
          <p:cNvPr id="155" name="Google Shape;2121;p86">
            <a:extLst>
              <a:ext uri="{FF2B5EF4-FFF2-40B4-BE49-F238E27FC236}">
                <a16:creationId xmlns:a16="http://schemas.microsoft.com/office/drawing/2014/main" id="{D843201A-33E9-42F9-AF23-C41659F827A3}"/>
              </a:ext>
            </a:extLst>
          </p:cNvPr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2857" y="1417874"/>
            <a:ext cx="3100837" cy="224826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2272;p88">
            <a:extLst>
              <a:ext uri="{FF2B5EF4-FFF2-40B4-BE49-F238E27FC236}">
                <a16:creationId xmlns:a16="http://schemas.microsoft.com/office/drawing/2014/main" id="{1CAD741A-B795-468D-8523-9B9D14AA2D42}"/>
              </a:ext>
            </a:extLst>
          </p:cNvPr>
          <p:cNvSpPr txBox="1"/>
          <p:nvPr/>
        </p:nvSpPr>
        <p:spPr>
          <a:xfrm>
            <a:off x="308453" y="1056873"/>
            <a:ext cx="3444397" cy="27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ThermoFisher HPLC-MS system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1573459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688A24-A685-4491-9504-7E9F6BC7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/>
              <a:t>Software for the automation of HPLC-MS</a:t>
            </a:r>
            <a:endParaRPr kumimoji="1" lang="ja-JP" altLang="en-US" sz="4000" dirty="0"/>
          </a:p>
        </p:txBody>
      </p:sp>
      <p:sp>
        <p:nvSpPr>
          <p:cNvPr id="225" name="正方形/長方形 224">
            <a:extLst>
              <a:ext uri="{FF2B5EF4-FFF2-40B4-BE49-F238E27FC236}">
                <a16:creationId xmlns:a16="http://schemas.microsoft.com/office/drawing/2014/main" id="{E8BD9F68-C175-46BD-9978-7B08E0859324}"/>
              </a:ext>
            </a:extLst>
          </p:cNvPr>
          <p:cNvSpPr/>
          <p:nvPr/>
        </p:nvSpPr>
        <p:spPr>
          <a:xfrm>
            <a:off x="105449" y="1146305"/>
            <a:ext cx="6475500" cy="5197736"/>
          </a:xfrm>
          <a:prstGeom prst="rect">
            <a:avLst/>
          </a:prstGeom>
          <a:solidFill>
            <a:srgbClr val="192B28"/>
          </a:solidFill>
          <a:ln w="38100">
            <a:solidFill>
              <a:srgbClr val="12F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90B754BC-0556-4B94-843D-2D21AA36527F}"/>
              </a:ext>
            </a:extLst>
          </p:cNvPr>
          <p:cNvSpPr/>
          <p:nvPr/>
        </p:nvSpPr>
        <p:spPr>
          <a:xfrm>
            <a:off x="302391" y="4448670"/>
            <a:ext cx="2914066" cy="17595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D5FF3B-66D5-415B-A089-0700C7EA2178}"/>
              </a:ext>
            </a:extLst>
          </p:cNvPr>
          <p:cNvSpPr txBox="1"/>
          <p:nvPr/>
        </p:nvSpPr>
        <p:spPr>
          <a:xfrm>
            <a:off x="415871" y="4545704"/>
            <a:ext cx="2434231" cy="839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Mass spec reader</a:t>
            </a:r>
          </a:p>
          <a:p>
            <a:r>
              <a:rPr kumimoji="1" lang="en-US" altLang="ja-JP" b="1" dirty="0"/>
              <a:t>                        /analyzer</a:t>
            </a:r>
            <a:endParaRPr kumimoji="1" lang="ja-JP" altLang="en-US" b="1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8BAEAA7D-1E4D-41A5-B51C-E69E495ECAA0}"/>
              </a:ext>
            </a:extLst>
          </p:cNvPr>
          <p:cNvSpPr/>
          <p:nvPr/>
        </p:nvSpPr>
        <p:spPr>
          <a:xfrm>
            <a:off x="3444177" y="4448670"/>
            <a:ext cx="2914066" cy="17595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72BFBB1-66C1-4943-86B4-6FB2CFA140DD}"/>
              </a:ext>
            </a:extLst>
          </p:cNvPr>
          <p:cNvSpPr txBox="1"/>
          <p:nvPr/>
        </p:nvSpPr>
        <p:spPr>
          <a:xfrm>
            <a:off x="3562383" y="4522792"/>
            <a:ext cx="2052424" cy="47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Database interface</a:t>
            </a:r>
            <a:endParaRPr kumimoji="1" lang="ja-JP" altLang="en-US" b="1" dirty="0"/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C9124248-21E3-43D0-9F46-BB584B1CF618}"/>
              </a:ext>
            </a:extLst>
          </p:cNvPr>
          <p:cNvSpPr/>
          <p:nvPr/>
        </p:nvSpPr>
        <p:spPr>
          <a:xfrm>
            <a:off x="302391" y="2548070"/>
            <a:ext cx="2914067" cy="17595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D8295E8-0C74-4234-AFFB-74C39B85312B}"/>
              </a:ext>
            </a:extLst>
          </p:cNvPr>
          <p:cNvSpPr txBox="1"/>
          <p:nvPr/>
        </p:nvSpPr>
        <p:spPr>
          <a:xfrm>
            <a:off x="436683" y="2632659"/>
            <a:ext cx="2492392" cy="839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HPLC-MS control</a:t>
            </a:r>
          </a:p>
          <a:p>
            <a:r>
              <a:rPr kumimoji="1" lang="en-US" altLang="ja-JP" b="1" dirty="0"/>
              <a:t>	    /data access</a:t>
            </a:r>
            <a:endParaRPr kumimoji="1" lang="ja-JP" altLang="en-US" b="1" dirty="0"/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47950207-8DAB-40C8-8465-F6B720E5555E}"/>
              </a:ext>
            </a:extLst>
          </p:cNvPr>
          <p:cNvSpPr/>
          <p:nvPr/>
        </p:nvSpPr>
        <p:spPr>
          <a:xfrm>
            <a:off x="3444177" y="2559738"/>
            <a:ext cx="2914066" cy="17595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599BE4BD-467D-423B-8270-AE6EEC77FAEE}"/>
              </a:ext>
            </a:extLst>
          </p:cNvPr>
          <p:cNvSpPr txBox="1"/>
          <p:nvPr/>
        </p:nvSpPr>
        <p:spPr>
          <a:xfrm>
            <a:off x="3562383" y="2643466"/>
            <a:ext cx="2602443" cy="479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Chromatogram analyzer</a:t>
            </a:r>
            <a:endParaRPr kumimoji="1" lang="ja-JP" altLang="en-US" b="1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590AC0A-BBD0-4624-98B7-AFBBD1C8ED90}"/>
              </a:ext>
            </a:extLst>
          </p:cNvPr>
          <p:cNvSpPr txBox="1"/>
          <p:nvPr/>
        </p:nvSpPr>
        <p:spPr>
          <a:xfrm>
            <a:off x="344518" y="2098204"/>
            <a:ext cx="143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</a:rPr>
              <a:t>Modules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Chromeleon Software - Open Source for LC/GC - Alphasains.com">
            <a:extLst>
              <a:ext uri="{FF2B5EF4-FFF2-40B4-BE49-F238E27FC236}">
                <a16:creationId xmlns:a16="http://schemas.microsoft.com/office/drawing/2014/main" id="{D299C8F5-06FD-49F2-8BFB-55070F911F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0" r="62602"/>
          <a:stretch/>
        </p:blipFill>
        <p:spPr bwMode="auto">
          <a:xfrm>
            <a:off x="493502" y="3382857"/>
            <a:ext cx="705688" cy="753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4" name="グループ化 1033">
            <a:extLst>
              <a:ext uri="{FF2B5EF4-FFF2-40B4-BE49-F238E27FC236}">
                <a16:creationId xmlns:a16="http://schemas.microsoft.com/office/drawing/2014/main" id="{F7AE5580-9326-42FB-8E53-671A5C6FAA9D}"/>
              </a:ext>
            </a:extLst>
          </p:cNvPr>
          <p:cNvGrpSpPr/>
          <p:nvPr/>
        </p:nvGrpSpPr>
        <p:grpSpPr>
          <a:xfrm>
            <a:off x="302390" y="1644282"/>
            <a:ext cx="6119447" cy="459846"/>
            <a:chOff x="302390" y="1675455"/>
            <a:chExt cx="6119447" cy="459846"/>
          </a:xfrm>
        </p:grpSpPr>
        <p:sp>
          <p:nvSpPr>
            <p:cNvPr id="23" name="四角形: 角を丸くする 22">
              <a:extLst>
                <a:ext uri="{FF2B5EF4-FFF2-40B4-BE49-F238E27FC236}">
                  <a16:creationId xmlns:a16="http://schemas.microsoft.com/office/drawing/2014/main" id="{2AE311EC-3375-4BC4-BA28-B4A6F61DB923}"/>
                </a:ext>
              </a:extLst>
            </p:cNvPr>
            <p:cNvSpPr/>
            <p:nvPr/>
          </p:nvSpPr>
          <p:spPr>
            <a:xfrm>
              <a:off x="302390" y="1675455"/>
              <a:ext cx="6119447" cy="459846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6DCA3FC6-676E-40A0-B75D-071342DB48E1}"/>
                </a:ext>
              </a:extLst>
            </p:cNvPr>
            <p:cNvSpPr txBox="1"/>
            <p:nvPr/>
          </p:nvSpPr>
          <p:spPr>
            <a:xfrm>
              <a:off x="423175" y="1697909"/>
              <a:ext cx="25194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b="1" dirty="0"/>
                <a:t>ThermoHPLCMS.py</a:t>
              </a:r>
              <a:endParaRPr kumimoji="1" lang="ja-JP" altLang="en-US" sz="2000" b="1" dirty="0"/>
            </a:p>
          </p:txBody>
        </p:sp>
      </p:grpSp>
      <p:pic>
        <p:nvPicPr>
          <p:cNvPr id="22" name="図 21">
            <a:extLst>
              <a:ext uri="{FF2B5EF4-FFF2-40B4-BE49-F238E27FC236}">
                <a16:creationId xmlns:a16="http://schemas.microsoft.com/office/drawing/2014/main" id="{B2ADAEA1-7508-4145-AAD6-6D8DA00B4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1101" y="3078151"/>
            <a:ext cx="2385005" cy="1008227"/>
          </a:xfrm>
          <a:prstGeom prst="rect">
            <a:avLst/>
          </a:prstGeom>
        </p:spPr>
      </p:pic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2172A790-CA86-46FC-BE95-E5FAB532A82A}"/>
              </a:ext>
            </a:extLst>
          </p:cNvPr>
          <p:cNvSpPr txBox="1"/>
          <p:nvPr/>
        </p:nvSpPr>
        <p:spPr>
          <a:xfrm>
            <a:off x="1325922" y="3497873"/>
            <a:ext cx="1677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/>
              <a:t>ThermoFisher</a:t>
            </a:r>
            <a:endParaRPr kumimoji="1" lang="en-US" altLang="ja-JP" sz="1400" dirty="0"/>
          </a:p>
          <a:p>
            <a:r>
              <a:rPr kumimoji="1" lang="en-US" altLang="ja-JP" sz="1400" dirty="0" err="1"/>
              <a:t>Chromeleon</a:t>
            </a:r>
            <a:r>
              <a:rPr kumimoji="1" lang="en-US" altLang="ja-JP" sz="1400" dirty="0"/>
              <a:t> 7 SDK</a:t>
            </a:r>
            <a:endParaRPr kumimoji="1" lang="ja-JP" altLang="en-US" sz="14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EBA8E40-C115-4A9B-9827-B3D591D28E31}"/>
              </a:ext>
            </a:extLst>
          </p:cNvPr>
          <p:cNvSpPr txBox="1"/>
          <p:nvPr/>
        </p:nvSpPr>
        <p:spPr>
          <a:xfrm>
            <a:off x="1813248" y="5167693"/>
            <a:ext cx="13338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/>
              <a:t>ThermoFisher</a:t>
            </a:r>
            <a:endParaRPr kumimoji="1" lang="en-US" altLang="ja-JP" sz="1400" dirty="0"/>
          </a:p>
          <a:p>
            <a:r>
              <a:rPr kumimoji="1" lang="en-US" altLang="ja-JP" sz="1400" dirty="0" err="1"/>
              <a:t>RawFileReader</a:t>
            </a:r>
            <a:endParaRPr kumimoji="1" lang="en-US" altLang="ja-JP" sz="14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9BEB298A-ACA5-447B-94A5-C5C55C7F36BF}"/>
              </a:ext>
            </a:extLst>
          </p:cNvPr>
          <p:cNvSpPr txBox="1"/>
          <p:nvPr/>
        </p:nvSpPr>
        <p:spPr>
          <a:xfrm>
            <a:off x="1813248" y="5746565"/>
            <a:ext cx="97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/>
              <a:t>PythoMS</a:t>
            </a:r>
            <a:r>
              <a:rPr kumimoji="1" lang="en-US" altLang="ja-JP" sz="1400" dirty="0"/>
              <a:t>*</a:t>
            </a:r>
          </a:p>
        </p:txBody>
      </p:sp>
      <p:pic>
        <p:nvPicPr>
          <p:cNvPr id="25" name="図 24">
            <a:extLst>
              <a:ext uri="{FF2B5EF4-FFF2-40B4-BE49-F238E27FC236}">
                <a16:creationId xmlns:a16="http://schemas.microsoft.com/office/drawing/2014/main" id="{8429CFD4-A651-4854-876C-B52A7E194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3500" y="4872337"/>
            <a:ext cx="1302634" cy="1225309"/>
          </a:xfrm>
          <a:prstGeom prst="rect">
            <a:avLst/>
          </a:prstGeom>
        </p:spPr>
      </p:pic>
      <p:sp>
        <p:nvSpPr>
          <p:cNvPr id="222" name="テキスト ボックス 221">
            <a:extLst>
              <a:ext uri="{FF2B5EF4-FFF2-40B4-BE49-F238E27FC236}">
                <a16:creationId xmlns:a16="http://schemas.microsoft.com/office/drawing/2014/main" id="{D1B6538A-4DC5-4305-BA16-B3F01815A825}"/>
              </a:ext>
            </a:extLst>
          </p:cNvPr>
          <p:cNvSpPr txBox="1"/>
          <p:nvPr/>
        </p:nvSpPr>
        <p:spPr>
          <a:xfrm>
            <a:off x="5203234" y="5041529"/>
            <a:ext cx="10070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/>
              <a:t>MADNESS</a:t>
            </a:r>
          </a:p>
          <a:p>
            <a:r>
              <a:rPr kumimoji="1" lang="en-US" altLang="ja-JP" sz="1400" dirty="0"/>
              <a:t>DB**</a:t>
            </a:r>
          </a:p>
        </p:txBody>
      </p:sp>
      <p:sp>
        <p:nvSpPr>
          <p:cNvPr id="226" name="テキスト ボックス 225">
            <a:extLst>
              <a:ext uri="{FF2B5EF4-FFF2-40B4-BE49-F238E27FC236}">
                <a16:creationId xmlns:a16="http://schemas.microsoft.com/office/drawing/2014/main" id="{EE6A2ED1-778E-4A4A-ADD3-3D6BC59C8D2B}"/>
              </a:ext>
            </a:extLst>
          </p:cNvPr>
          <p:cNvSpPr txBox="1"/>
          <p:nvPr/>
        </p:nvSpPr>
        <p:spPr>
          <a:xfrm>
            <a:off x="337214" y="1184064"/>
            <a:ext cx="851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chemeClr val="bg1"/>
                </a:solidFill>
              </a:rPr>
              <a:t>Core</a:t>
            </a:r>
            <a:endParaRPr kumimoji="1" lang="ja-JP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031" name="グループ化 1030">
            <a:extLst>
              <a:ext uri="{FF2B5EF4-FFF2-40B4-BE49-F238E27FC236}">
                <a16:creationId xmlns:a16="http://schemas.microsoft.com/office/drawing/2014/main" id="{C1C8030D-213E-46B8-A7F2-0A574D6858C8}"/>
              </a:ext>
            </a:extLst>
          </p:cNvPr>
          <p:cNvGrpSpPr/>
          <p:nvPr/>
        </p:nvGrpSpPr>
        <p:grpSpPr>
          <a:xfrm>
            <a:off x="415871" y="4959732"/>
            <a:ext cx="1280575" cy="1074317"/>
            <a:chOff x="8562358" y="3190052"/>
            <a:chExt cx="1673023" cy="1371036"/>
          </a:xfrm>
        </p:grpSpPr>
        <p:sp>
          <p:nvSpPr>
            <p:cNvPr id="1030" name="正方形/長方形 1029">
              <a:extLst>
                <a:ext uri="{FF2B5EF4-FFF2-40B4-BE49-F238E27FC236}">
                  <a16:creationId xmlns:a16="http://schemas.microsoft.com/office/drawing/2014/main" id="{D3742495-C5EF-44FD-AFC1-B9067E809DFB}"/>
                </a:ext>
              </a:extLst>
            </p:cNvPr>
            <p:cNvSpPr/>
            <p:nvPr/>
          </p:nvSpPr>
          <p:spPr>
            <a:xfrm>
              <a:off x="8583561" y="3190052"/>
              <a:ext cx="1651820" cy="13459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029" name="グループ化 1028">
              <a:extLst>
                <a:ext uri="{FF2B5EF4-FFF2-40B4-BE49-F238E27FC236}">
                  <a16:creationId xmlns:a16="http://schemas.microsoft.com/office/drawing/2014/main" id="{09875A89-4CE4-480C-8F20-6D87A8AFDB70}"/>
                </a:ext>
              </a:extLst>
            </p:cNvPr>
            <p:cNvGrpSpPr/>
            <p:nvPr/>
          </p:nvGrpSpPr>
          <p:grpSpPr>
            <a:xfrm>
              <a:off x="8562358" y="3271350"/>
              <a:ext cx="1623058" cy="1289738"/>
              <a:chOff x="8178900" y="3320511"/>
              <a:chExt cx="1623058" cy="1289738"/>
            </a:xfrm>
          </p:grpSpPr>
          <p:pic>
            <p:nvPicPr>
              <p:cNvPr id="1025" name="図 1024">
                <a:extLst>
                  <a:ext uri="{FF2B5EF4-FFF2-40B4-BE49-F238E27FC236}">
                    <a16:creationId xmlns:a16="http://schemas.microsoft.com/office/drawing/2014/main" id="{8200EC51-15F3-40BD-96A2-208C48F4B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28240" y="3320511"/>
                <a:ext cx="1373718" cy="1085850"/>
              </a:xfrm>
              <a:prstGeom prst="rect">
                <a:avLst/>
              </a:prstGeom>
            </p:spPr>
          </p:pic>
          <p:sp>
            <p:nvSpPr>
              <p:cNvPr id="1027" name="テキスト ボックス 1026">
                <a:extLst>
                  <a:ext uri="{FF2B5EF4-FFF2-40B4-BE49-F238E27FC236}">
                    <a16:creationId xmlns:a16="http://schemas.microsoft.com/office/drawing/2014/main" id="{47B415D8-9691-4F02-B320-A6E51D894D37}"/>
                  </a:ext>
                </a:extLst>
              </p:cNvPr>
              <p:cNvSpPr txBox="1"/>
              <p:nvPr/>
            </p:nvSpPr>
            <p:spPr>
              <a:xfrm>
                <a:off x="8782966" y="4335301"/>
                <a:ext cx="617268" cy="2749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800" dirty="0"/>
                  <a:t>m/z</a:t>
                </a:r>
                <a:endParaRPr kumimoji="1" lang="ja-JP" altLang="en-US" sz="800" dirty="0"/>
              </a:p>
            </p:txBody>
          </p:sp>
          <p:sp>
            <p:nvSpPr>
              <p:cNvPr id="229" name="テキスト ボックス 228">
                <a:extLst>
                  <a:ext uri="{FF2B5EF4-FFF2-40B4-BE49-F238E27FC236}">
                    <a16:creationId xmlns:a16="http://schemas.microsoft.com/office/drawing/2014/main" id="{28F6D201-7AB0-404B-8109-64DE480FD76B}"/>
                  </a:ext>
                </a:extLst>
              </p:cNvPr>
              <p:cNvSpPr txBox="1"/>
              <p:nvPr/>
            </p:nvSpPr>
            <p:spPr>
              <a:xfrm rot="16200000">
                <a:off x="7819632" y="3689790"/>
                <a:ext cx="933979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ja-JP" sz="800" dirty="0"/>
                  <a:t>Ion count</a:t>
                </a:r>
                <a:endParaRPr kumimoji="1" lang="ja-JP" altLang="en-US" sz="800" dirty="0"/>
              </a:p>
            </p:txBody>
          </p:sp>
        </p:grpSp>
      </p:grpSp>
      <p:sp>
        <p:nvSpPr>
          <p:cNvPr id="234" name="テキスト プレースホルダー 2">
            <a:extLst>
              <a:ext uri="{FF2B5EF4-FFF2-40B4-BE49-F238E27FC236}">
                <a16:creationId xmlns:a16="http://schemas.microsoft.com/office/drawing/2014/main" id="{AF1C758A-06D6-4F74-AB1F-F3919D8D4C75}"/>
              </a:ext>
            </a:extLst>
          </p:cNvPr>
          <p:cNvSpPr txBox="1">
            <a:spLocks/>
          </p:cNvSpPr>
          <p:nvPr/>
        </p:nvSpPr>
        <p:spPr>
          <a:xfrm>
            <a:off x="7086600" y="1532709"/>
            <a:ext cx="4668717" cy="1838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kumimoji="1" lang="en-US" altLang="ja-JP" dirty="0"/>
          </a:p>
        </p:txBody>
      </p:sp>
      <p:sp>
        <p:nvSpPr>
          <p:cNvPr id="1033" name="テキスト ボックス 1032">
            <a:extLst>
              <a:ext uri="{FF2B5EF4-FFF2-40B4-BE49-F238E27FC236}">
                <a16:creationId xmlns:a16="http://schemas.microsoft.com/office/drawing/2014/main" id="{3623A2C4-01EC-4945-BF19-5519F6843BDF}"/>
              </a:ext>
            </a:extLst>
          </p:cNvPr>
          <p:cNvSpPr txBox="1"/>
          <p:nvPr/>
        </p:nvSpPr>
        <p:spPr>
          <a:xfrm>
            <a:off x="6921716" y="1640049"/>
            <a:ext cx="4998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Python package for the automated </a:t>
            </a:r>
          </a:p>
          <a:p>
            <a:r>
              <a:rPr kumimoji="1" lang="en-US" altLang="ja-JP" sz="2400" dirty="0"/>
              <a:t>HPLC-MS experiment</a:t>
            </a:r>
            <a:endParaRPr kumimoji="1" lang="ja-JP" altLang="en-US" sz="2400" dirty="0"/>
          </a:p>
        </p:txBody>
      </p:sp>
      <p:sp>
        <p:nvSpPr>
          <p:cNvPr id="236" name="テキスト ボックス 235">
            <a:extLst>
              <a:ext uri="{FF2B5EF4-FFF2-40B4-BE49-F238E27FC236}">
                <a16:creationId xmlns:a16="http://schemas.microsoft.com/office/drawing/2014/main" id="{98D37934-1402-4E29-8E25-6135C0A6F0C2}"/>
              </a:ext>
            </a:extLst>
          </p:cNvPr>
          <p:cNvSpPr txBox="1"/>
          <p:nvPr/>
        </p:nvSpPr>
        <p:spPr>
          <a:xfrm>
            <a:off x="7265698" y="2623322"/>
            <a:ext cx="4111190" cy="2932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kumimoji="1" lang="en-US" altLang="ja-JP" sz="2400" dirty="0"/>
              <a:t>Instrument control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kumimoji="1" lang="en-US" altLang="ja-JP" sz="2400" dirty="0"/>
              <a:t>data analysis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kumimoji="1" lang="en-US" altLang="ja-JP" sz="2400" dirty="0"/>
              <a:t>interact with other devices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kumimoji="1" lang="en-US" altLang="ja-JP" sz="2400" dirty="0"/>
              <a:t>interact with the database</a:t>
            </a:r>
            <a:endParaRPr kumimoji="1" lang="ja-JP" altLang="en-US" sz="2400" dirty="0"/>
          </a:p>
        </p:txBody>
      </p:sp>
      <p:sp>
        <p:nvSpPr>
          <p:cNvPr id="33" name="フッター プレースホルダー 2">
            <a:extLst>
              <a:ext uri="{FF2B5EF4-FFF2-40B4-BE49-F238E27FC236}">
                <a16:creationId xmlns:a16="http://schemas.microsoft.com/office/drawing/2014/main" id="{7C6BA465-31B2-46AD-9648-2F01ABFDE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47484" y="6064655"/>
            <a:ext cx="4039067" cy="365125"/>
          </a:xfrm>
        </p:spPr>
        <p:txBody>
          <a:bodyPr/>
          <a:lstStyle/>
          <a:p>
            <a:pPr algn="r"/>
            <a:r>
              <a:rPr lang="en-CA" dirty="0">
                <a:solidFill>
                  <a:schemeClr val="tx1"/>
                </a:solidFill>
              </a:rPr>
              <a:t>**Developed by </a:t>
            </a:r>
            <a:r>
              <a:rPr lang="en-US" dirty="0">
                <a:solidFill>
                  <a:schemeClr val="tx1"/>
                </a:solidFill>
              </a:rPr>
              <a:t>Theo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FD6E6C4D-E4AD-4FFD-AFEB-45A90CFD57B1}"/>
              </a:ext>
            </a:extLst>
          </p:cNvPr>
          <p:cNvSpPr txBox="1"/>
          <p:nvPr/>
        </p:nvSpPr>
        <p:spPr>
          <a:xfrm>
            <a:off x="8152932" y="5898046"/>
            <a:ext cx="40390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rgbClr val="000000"/>
                </a:solidFill>
                <a:latin typeface="+mj-lt"/>
              </a:rPr>
              <a:t>* </a:t>
            </a:r>
            <a:r>
              <a:rPr lang="en-US" altLang="ja-JP" sz="1200" dirty="0" err="1">
                <a:solidFill>
                  <a:srgbClr val="000000"/>
                </a:solidFill>
                <a:latin typeface="+mj-lt"/>
              </a:rPr>
              <a:t>Yunker</a:t>
            </a:r>
            <a:r>
              <a:rPr lang="en-US" altLang="ja-JP" sz="1200" dirty="0">
                <a:solidFill>
                  <a:srgbClr val="000000"/>
                </a:solidFill>
                <a:latin typeface="+mj-lt"/>
              </a:rPr>
              <a:t> </a:t>
            </a:r>
            <a:r>
              <a:rPr lang="en-US" altLang="ja-JP" sz="1200" i="1" dirty="0">
                <a:solidFill>
                  <a:srgbClr val="000000"/>
                </a:solidFill>
                <a:latin typeface="+mj-lt"/>
              </a:rPr>
              <a:t>et al</a:t>
            </a:r>
            <a:r>
              <a:rPr lang="en-US" altLang="ja-JP" sz="1200" dirty="0">
                <a:solidFill>
                  <a:srgbClr val="000000"/>
                </a:solidFill>
                <a:latin typeface="+mj-lt"/>
              </a:rPr>
              <a:t>. </a:t>
            </a:r>
            <a:r>
              <a:rPr lang="en-US" altLang="ja-JP" sz="1200" b="0" i="1" dirty="0">
                <a:solidFill>
                  <a:srgbClr val="000000"/>
                </a:solidFill>
                <a:effectLst/>
                <a:latin typeface="+mj-lt"/>
              </a:rPr>
              <a:t>J. Chem. Inf. Model.</a:t>
            </a:r>
            <a:r>
              <a:rPr lang="en-US" altLang="ja-JP" sz="1200" b="0" i="0" dirty="0">
                <a:solidFill>
                  <a:srgbClr val="000000"/>
                </a:solidFill>
                <a:effectLst/>
                <a:latin typeface="+mj-lt"/>
              </a:rPr>
              <a:t> 2019, 59, 4, 1295–1300.</a:t>
            </a:r>
            <a:endParaRPr lang="ja-JP" altLang="en-US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64644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499FF82-DC99-45A8-9A7B-13F4B1F04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Automated peak analysis</a:t>
            </a:r>
            <a:endParaRPr kumimoji="1" lang="ja-JP" altLang="en-US" dirty="0"/>
          </a:p>
        </p:txBody>
      </p:sp>
      <p:cxnSp>
        <p:nvCxnSpPr>
          <p:cNvPr id="16" name="Google Shape;2188;p88">
            <a:extLst>
              <a:ext uri="{FF2B5EF4-FFF2-40B4-BE49-F238E27FC236}">
                <a16:creationId xmlns:a16="http://schemas.microsoft.com/office/drawing/2014/main" id="{5608D912-D250-4DBF-A60A-8ECC11C5006C}"/>
              </a:ext>
            </a:extLst>
          </p:cNvPr>
          <p:cNvCxnSpPr>
            <a:cxnSpLocks/>
          </p:cNvCxnSpPr>
          <p:nvPr/>
        </p:nvCxnSpPr>
        <p:spPr>
          <a:xfrm>
            <a:off x="1312235" y="4625355"/>
            <a:ext cx="228141" cy="49999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" name="Google Shape;2189;p88">
            <a:extLst>
              <a:ext uri="{FF2B5EF4-FFF2-40B4-BE49-F238E27FC236}">
                <a16:creationId xmlns:a16="http://schemas.microsoft.com/office/drawing/2014/main" id="{58F3EC75-8BAB-4C61-ADB2-BC79D3F3FC0D}"/>
              </a:ext>
            </a:extLst>
          </p:cNvPr>
          <p:cNvSpPr txBox="1"/>
          <p:nvPr/>
        </p:nvSpPr>
        <p:spPr>
          <a:xfrm>
            <a:off x="367288" y="4829237"/>
            <a:ext cx="1123189" cy="312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Collapse 3D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to 2D</a:t>
            </a:r>
            <a:endParaRPr sz="1200" dirty="0"/>
          </a:p>
        </p:txBody>
      </p:sp>
      <p:grpSp>
        <p:nvGrpSpPr>
          <p:cNvPr id="25" name="Google Shape;2197;p88">
            <a:extLst>
              <a:ext uri="{FF2B5EF4-FFF2-40B4-BE49-F238E27FC236}">
                <a16:creationId xmlns:a16="http://schemas.microsoft.com/office/drawing/2014/main" id="{3DC05452-3934-4A5B-B892-C7CD29AE7EA8}"/>
              </a:ext>
            </a:extLst>
          </p:cNvPr>
          <p:cNvGrpSpPr/>
          <p:nvPr/>
        </p:nvGrpSpPr>
        <p:grpSpPr>
          <a:xfrm>
            <a:off x="-16746" y="2476940"/>
            <a:ext cx="3296199" cy="2034291"/>
            <a:chOff x="207363" y="594064"/>
            <a:chExt cx="3619365" cy="2233736"/>
          </a:xfrm>
        </p:grpSpPr>
        <p:grpSp>
          <p:nvGrpSpPr>
            <p:cNvPr id="26" name="Google Shape;2198;p88">
              <a:extLst>
                <a:ext uri="{FF2B5EF4-FFF2-40B4-BE49-F238E27FC236}">
                  <a16:creationId xmlns:a16="http://schemas.microsoft.com/office/drawing/2014/main" id="{1AC634D9-CA67-4FB2-8AA0-87029E811A4D}"/>
                </a:ext>
              </a:extLst>
            </p:cNvPr>
            <p:cNvGrpSpPr/>
            <p:nvPr/>
          </p:nvGrpSpPr>
          <p:grpSpPr>
            <a:xfrm>
              <a:off x="207363" y="1009688"/>
              <a:ext cx="2964313" cy="1818112"/>
              <a:chOff x="3831298" y="1357984"/>
              <a:chExt cx="2999102" cy="1947839"/>
            </a:xfrm>
          </p:grpSpPr>
          <p:pic>
            <p:nvPicPr>
              <p:cNvPr id="28" name="Google Shape;2199;p88">
                <a:extLst>
                  <a:ext uri="{FF2B5EF4-FFF2-40B4-BE49-F238E27FC236}">
                    <a16:creationId xmlns:a16="http://schemas.microsoft.com/office/drawing/2014/main" id="{CFC5E6FE-3C11-4304-BDF6-3D03AC958DB2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6741" t="2382" r="2034" b="5612"/>
              <a:stretch/>
            </p:blipFill>
            <p:spPr>
              <a:xfrm>
                <a:off x="4492875" y="1433750"/>
                <a:ext cx="2337525" cy="162155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29" name="Google Shape;2200;p88">
                <a:extLst>
                  <a:ext uri="{FF2B5EF4-FFF2-40B4-BE49-F238E27FC236}">
                    <a16:creationId xmlns:a16="http://schemas.microsoft.com/office/drawing/2014/main" id="{07CD2AB4-B490-4E42-AE6D-EC7C6CCE72C4}"/>
                  </a:ext>
                </a:extLst>
              </p:cNvPr>
              <p:cNvGrpSpPr/>
              <p:nvPr/>
            </p:nvGrpSpPr>
            <p:grpSpPr>
              <a:xfrm>
                <a:off x="3831298" y="1357984"/>
                <a:ext cx="751435" cy="1727843"/>
                <a:chOff x="3645773" y="1351459"/>
                <a:chExt cx="751435" cy="1727843"/>
              </a:xfrm>
            </p:grpSpPr>
            <p:cxnSp>
              <p:nvCxnSpPr>
                <p:cNvPr id="73" name="Google Shape;2201;p88">
                  <a:extLst>
                    <a:ext uri="{FF2B5EF4-FFF2-40B4-BE49-F238E27FC236}">
                      <a16:creationId xmlns:a16="http://schemas.microsoft.com/office/drawing/2014/main" id="{5966D6AA-D866-4384-9C38-18C6CE2D538C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3075" y="158930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4" name="Google Shape;2202;p88">
                  <a:extLst>
                    <a:ext uri="{FF2B5EF4-FFF2-40B4-BE49-F238E27FC236}">
                      <a16:creationId xmlns:a16="http://schemas.microsoft.com/office/drawing/2014/main" id="{F53C89BF-71BE-4FA4-9E65-5287C2993379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3075" y="1666371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5" name="Google Shape;2203;p88">
                  <a:extLst>
                    <a:ext uri="{FF2B5EF4-FFF2-40B4-BE49-F238E27FC236}">
                      <a16:creationId xmlns:a16="http://schemas.microsoft.com/office/drawing/2014/main" id="{7FC330D2-87C0-4485-8440-F1CE51E862E6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3075" y="1743442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6" name="Google Shape;2204;p88">
                  <a:extLst>
                    <a:ext uri="{FF2B5EF4-FFF2-40B4-BE49-F238E27FC236}">
                      <a16:creationId xmlns:a16="http://schemas.microsoft.com/office/drawing/2014/main" id="{F607DE2B-9372-496F-A6F9-CC5FEF1BC643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6500" y="1820513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7" name="Google Shape;2205;p88">
                  <a:extLst>
                    <a:ext uri="{FF2B5EF4-FFF2-40B4-BE49-F238E27FC236}">
                      <a16:creationId xmlns:a16="http://schemas.microsoft.com/office/drawing/2014/main" id="{321CEBA3-4E8B-4D8A-B6C4-E897351E9C97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6500" y="19759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8" name="Google Shape;2206;p88">
                  <a:extLst>
                    <a:ext uri="{FF2B5EF4-FFF2-40B4-BE49-F238E27FC236}">
                      <a16:creationId xmlns:a16="http://schemas.microsoft.com/office/drawing/2014/main" id="{F085D7E2-9469-4D55-9EB0-2FB49A87767F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6500" y="2053021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79" name="Google Shape;2207;p88">
                  <a:extLst>
                    <a:ext uri="{FF2B5EF4-FFF2-40B4-BE49-F238E27FC236}">
                      <a16:creationId xmlns:a16="http://schemas.microsoft.com/office/drawing/2014/main" id="{8D731500-E51C-419F-8A40-74220ED2F23D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6500" y="2130092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0" name="Google Shape;2208;p88">
                  <a:extLst>
                    <a:ext uri="{FF2B5EF4-FFF2-40B4-BE49-F238E27FC236}">
                      <a16:creationId xmlns:a16="http://schemas.microsoft.com/office/drawing/2014/main" id="{D88F5F0F-3BA1-4FF9-B0A6-6E15EC4F39B7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6500" y="2207163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1" name="Google Shape;2209;p88">
                  <a:extLst>
                    <a:ext uri="{FF2B5EF4-FFF2-40B4-BE49-F238E27FC236}">
                      <a16:creationId xmlns:a16="http://schemas.microsoft.com/office/drawing/2014/main" id="{B0AE9921-C615-4208-8BBC-CE9796F19DB8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3075" y="2357363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2" name="Google Shape;2210;p88">
                  <a:extLst>
                    <a:ext uri="{FF2B5EF4-FFF2-40B4-BE49-F238E27FC236}">
                      <a16:creationId xmlns:a16="http://schemas.microsoft.com/office/drawing/2014/main" id="{EBC29333-57DF-4842-8E50-7E17C4529703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3075" y="2434433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3" name="Google Shape;2211;p88">
                  <a:extLst>
                    <a:ext uri="{FF2B5EF4-FFF2-40B4-BE49-F238E27FC236}">
                      <a16:creationId xmlns:a16="http://schemas.microsoft.com/office/drawing/2014/main" id="{0803F7D9-AACE-4BEE-8878-BD6CB00D5624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3075" y="2511504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4" name="Google Shape;2212;p88">
                  <a:extLst>
                    <a:ext uri="{FF2B5EF4-FFF2-40B4-BE49-F238E27FC236}">
                      <a16:creationId xmlns:a16="http://schemas.microsoft.com/office/drawing/2014/main" id="{0B6111C6-9F6E-423D-BF0E-8EC72A67B2E7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3075" y="2588575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5" name="Google Shape;2213;p88">
                  <a:extLst>
                    <a:ext uri="{FF2B5EF4-FFF2-40B4-BE49-F238E27FC236}">
                      <a16:creationId xmlns:a16="http://schemas.microsoft.com/office/drawing/2014/main" id="{C036A874-131F-48AE-B1D5-82121518448B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6500" y="2748475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6" name="Google Shape;2214;p88">
                  <a:extLst>
                    <a:ext uri="{FF2B5EF4-FFF2-40B4-BE49-F238E27FC236}">
                      <a16:creationId xmlns:a16="http://schemas.microsoft.com/office/drawing/2014/main" id="{248EEDEC-E041-41E6-9C96-054A206551B9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6500" y="2825546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7" name="Google Shape;2215;p88">
                  <a:extLst>
                    <a:ext uri="{FF2B5EF4-FFF2-40B4-BE49-F238E27FC236}">
                      <a16:creationId xmlns:a16="http://schemas.microsoft.com/office/drawing/2014/main" id="{27A580CB-E72B-421B-B056-8E85E267EB6F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6500" y="2902617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88" name="Google Shape;2216;p88">
                  <a:extLst>
                    <a:ext uri="{FF2B5EF4-FFF2-40B4-BE49-F238E27FC236}">
                      <a16:creationId xmlns:a16="http://schemas.microsoft.com/office/drawing/2014/main" id="{B057FE0D-DBFC-4A44-9CB1-A0D519FA7200}"/>
                    </a:ext>
                  </a:extLst>
                </p:cNvPr>
                <p:cNvCxnSpPr/>
                <p:nvPr/>
              </p:nvCxnSpPr>
              <p:spPr>
                <a:xfrm rot="10800000" flipH="1">
                  <a:off x="4266500" y="2979688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89" name="Google Shape;2217;p88">
                  <a:extLst>
                    <a:ext uri="{FF2B5EF4-FFF2-40B4-BE49-F238E27FC236}">
                      <a16:creationId xmlns:a16="http://schemas.microsoft.com/office/drawing/2014/main" id="{C4FA8FD2-CAE3-48C4-AA33-9F8950F2AE1E}"/>
                    </a:ext>
                  </a:extLst>
                </p:cNvPr>
                <p:cNvGrpSpPr/>
                <p:nvPr/>
              </p:nvGrpSpPr>
              <p:grpSpPr>
                <a:xfrm>
                  <a:off x="3645773" y="1351459"/>
                  <a:ext cx="751435" cy="1727843"/>
                  <a:chOff x="3645773" y="1351459"/>
                  <a:chExt cx="751435" cy="1727843"/>
                </a:xfrm>
              </p:grpSpPr>
              <p:cxnSp>
                <p:nvCxnSpPr>
                  <p:cNvPr id="90" name="Google Shape;2218;p88">
                    <a:extLst>
                      <a:ext uri="{FF2B5EF4-FFF2-40B4-BE49-F238E27FC236}">
                        <a16:creationId xmlns:a16="http://schemas.microsoft.com/office/drawing/2014/main" id="{78270533-611E-452D-AEC9-6A8EA26C10E8}"/>
                      </a:ext>
                    </a:extLst>
                  </p:cNvPr>
                  <p:cNvCxnSpPr/>
                  <p:nvPr/>
                </p:nvCxnSpPr>
                <p:spPr>
                  <a:xfrm>
                    <a:off x="4241300" y="1507600"/>
                    <a:ext cx="47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1" name="Google Shape;2219;p88">
                    <a:extLst>
                      <a:ext uri="{FF2B5EF4-FFF2-40B4-BE49-F238E27FC236}">
                        <a16:creationId xmlns:a16="http://schemas.microsoft.com/office/drawing/2014/main" id="{53ACFF8E-FA24-4F2C-9D4A-E19A518CA122}"/>
                      </a:ext>
                    </a:extLst>
                  </p:cNvPr>
                  <p:cNvCxnSpPr/>
                  <p:nvPr/>
                </p:nvCxnSpPr>
                <p:spPr>
                  <a:xfrm>
                    <a:off x="4241300" y="3061700"/>
                    <a:ext cx="47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2" name="Google Shape;2220;p88">
                    <a:extLst>
                      <a:ext uri="{FF2B5EF4-FFF2-40B4-BE49-F238E27FC236}">
                        <a16:creationId xmlns:a16="http://schemas.microsoft.com/office/drawing/2014/main" id="{D0E27ABD-A5F0-4B06-930F-8A87DAA5C701}"/>
                      </a:ext>
                    </a:extLst>
                  </p:cNvPr>
                  <p:cNvCxnSpPr/>
                  <p:nvPr/>
                </p:nvCxnSpPr>
                <p:spPr>
                  <a:xfrm>
                    <a:off x="4241300" y="1897575"/>
                    <a:ext cx="47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3" name="Google Shape;2221;p88">
                    <a:extLst>
                      <a:ext uri="{FF2B5EF4-FFF2-40B4-BE49-F238E27FC236}">
                        <a16:creationId xmlns:a16="http://schemas.microsoft.com/office/drawing/2014/main" id="{0B76CEA3-3643-4556-8088-D17C6667D042}"/>
                      </a:ext>
                    </a:extLst>
                  </p:cNvPr>
                  <p:cNvCxnSpPr/>
                  <p:nvPr/>
                </p:nvCxnSpPr>
                <p:spPr>
                  <a:xfrm>
                    <a:off x="4241300" y="2279475"/>
                    <a:ext cx="47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94" name="Google Shape;2222;p88">
                    <a:extLst>
                      <a:ext uri="{FF2B5EF4-FFF2-40B4-BE49-F238E27FC236}">
                        <a16:creationId xmlns:a16="http://schemas.microsoft.com/office/drawing/2014/main" id="{688CD0E6-4B98-4305-8BBE-E1A4244CD103}"/>
                      </a:ext>
                    </a:extLst>
                  </p:cNvPr>
                  <p:cNvCxnSpPr/>
                  <p:nvPr/>
                </p:nvCxnSpPr>
                <p:spPr>
                  <a:xfrm>
                    <a:off x="4241300" y="2667075"/>
                    <a:ext cx="47400" cy="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rgbClr val="595959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sp>
                <p:nvSpPr>
                  <p:cNvPr id="95" name="Google Shape;2223;p88">
                    <a:extLst>
                      <a:ext uri="{FF2B5EF4-FFF2-40B4-BE49-F238E27FC236}">
                        <a16:creationId xmlns:a16="http://schemas.microsoft.com/office/drawing/2014/main" id="{B9F4F2D8-85AC-4957-BBEE-2F7D23251E38}"/>
                      </a:ext>
                    </a:extLst>
                  </p:cNvPr>
                  <p:cNvSpPr txBox="1"/>
                  <p:nvPr/>
                </p:nvSpPr>
                <p:spPr>
                  <a:xfrm>
                    <a:off x="3940161" y="1351459"/>
                    <a:ext cx="424200" cy="159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/>
                      <a:t>200</a:t>
                    </a:r>
                    <a:endParaRPr sz="700"/>
                  </a:p>
                </p:txBody>
              </p:sp>
              <p:sp>
                <p:nvSpPr>
                  <p:cNvPr id="96" name="Google Shape;2224;p88">
                    <a:extLst>
                      <a:ext uri="{FF2B5EF4-FFF2-40B4-BE49-F238E27FC236}">
                        <a16:creationId xmlns:a16="http://schemas.microsoft.com/office/drawing/2014/main" id="{1E579E32-2740-4F69-BEBC-4A7BC5F2AD27}"/>
                      </a:ext>
                    </a:extLst>
                  </p:cNvPr>
                  <p:cNvSpPr txBox="1"/>
                  <p:nvPr/>
                </p:nvSpPr>
                <p:spPr>
                  <a:xfrm>
                    <a:off x="3940162" y="1737173"/>
                    <a:ext cx="453293" cy="23937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/>
                      <a:t>250</a:t>
                    </a:r>
                    <a:endParaRPr sz="700"/>
                  </a:p>
                </p:txBody>
              </p:sp>
              <p:sp>
                <p:nvSpPr>
                  <p:cNvPr id="97" name="Google Shape;2225;p88">
                    <a:extLst>
                      <a:ext uri="{FF2B5EF4-FFF2-40B4-BE49-F238E27FC236}">
                        <a16:creationId xmlns:a16="http://schemas.microsoft.com/office/drawing/2014/main" id="{D44F903F-02A1-4C38-A5C5-0BFA9CB6EEEF}"/>
                      </a:ext>
                    </a:extLst>
                  </p:cNvPr>
                  <p:cNvSpPr txBox="1"/>
                  <p:nvPr/>
                </p:nvSpPr>
                <p:spPr>
                  <a:xfrm>
                    <a:off x="3940161" y="2122886"/>
                    <a:ext cx="424200" cy="159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/>
                      <a:t>300</a:t>
                    </a:r>
                    <a:endParaRPr sz="700"/>
                  </a:p>
                </p:txBody>
              </p:sp>
              <p:sp>
                <p:nvSpPr>
                  <p:cNvPr id="98" name="Google Shape;2226;p88">
                    <a:extLst>
                      <a:ext uri="{FF2B5EF4-FFF2-40B4-BE49-F238E27FC236}">
                        <a16:creationId xmlns:a16="http://schemas.microsoft.com/office/drawing/2014/main" id="{4E3586AD-36C7-4A34-BEF4-A9FCBBBB29B5}"/>
                      </a:ext>
                    </a:extLst>
                  </p:cNvPr>
                  <p:cNvSpPr txBox="1"/>
                  <p:nvPr/>
                </p:nvSpPr>
                <p:spPr>
                  <a:xfrm>
                    <a:off x="3940161" y="2520250"/>
                    <a:ext cx="424200" cy="159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/>
                      <a:t>350</a:t>
                    </a:r>
                    <a:endParaRPr sz="700"/>
                  </a:p>
                </p:txBody>
              </p:sp>
              <p:sp>
                <p:nvSpPr>
                  <p:cNvPr id="99" name="Google Shape;2227;p88">
                    <a:extLst>
                      <a:ext uri="{FF2B5EF4-FFF2-40B4-BE49-F238E27FC236}">
                        <a16:creationId xmlns:a16="http://schemas.microsoft.com/office/drawing/2014/main" id="{B0712E36-4A93-4D57-862F-675B7329B64B}"/>
                      </a:ext>
                    </a:extLst>
                  </p:cNvPr>
                  <p:cNvSpPr txBox="1"/>
                  <p:nvPr/>
                </p:nvSpPr>
                <p:spPr>
                  <a:xfrm>
                    <a:off x="3940161" y="2904464"/>
                    <a:ext cx="457047" cy="17483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700"/>
                      <a:t>400</a:t>
                    </a:r>
                    <a:endParaRPr sz="700"/>
                  </a:p>
                </p:txBody>
              </p:sp>
              <p:sp>
                <p:nvSpPr>
                  <p:cNvPr id="100" name="Google Shape;2228;p88">
                    <a:extLst>
                      <a:ext uri="{FF2B5EF4-FFF2-40B4-BE49-F238E27FC236}">
                        <a16:creationId xmlns:a16="http://schemas.microsoft.com/office/drawing/2014/main" id="{5F5AAE1F-ADDE-4BBA-BDAB-F37069978251}"/>
                      </a:ext>
                    </a:extLst>
                  </p:cNvPr>
                  <p:cNvSpPr txBox="1"/>
                  <p:nvPr/>
                </p:nvSpPr>
                <p:spPr>
                  <a:xfrm rot="16200000">
                    <a:off x="2954212" y="2052051"/>
                    <a:ext cx="1542128" cy="15900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" sz="800" dirty="0"/>
                      <a:t>Wavelength / nm</a:t>
                    </a:r>
                    <a:endParaRPr sz="800" dirty="0"/>
                  </a:p>
                </p:txBody>
              </p:sp>
            </p:grpSp>
          </p:grpSp>
          <p:grpSp>
            <p:nvGrpSpPr>
              <p:cNvPr id="30" name="Google Shape;2229;p88">
                <a:extLst>
                  <a:ext uri="{FF2B5EF4-FFF2-40B4-BE49-F238E27FC236}">
                    <a16:creationId xmlns:a16="http://schemas.microsoft.com/office/drawing/2014/main" id="{63FBC8F5-37B8-4DC4-8248-3B88F7404244}"/>
                  </a:ext>
                </a:extLst>
              </p:cNvPr>
              <p:cNvGrpSpPr/>
              <p:nvPr/>
            </p:nvGrpSpPr>
            <p:grpSpPr>
              <a:xfrm>
                <a:off x="4502525" y="3063625"/>
                <a:ext cx="2327334" cy="242198"/>
                <a:chOff x="4504700" y="3165850"/>
                <a:chExt cx="2327334" cy="242198"/>
              </a:xfrm>
            </p:grpSpPr>
            <p:cxnSp>
              <p:nvCxnSpPr>
                <p:cNvPr id="31" name="Google Shape;2230;p88">
                  <a:extLst>
                    <a:ext uri="{FF2B5EF4-FFF2-40B4-BE49-F238E27FC236}">
                      <a16:creationId xmlns:a16="http://schemas.microsoft.com/office/drawing/2014/main" id="{A310A713-1046-49C2-82F2-3FAE6B3EE146}"/>
                    </a:ext>
                  </a:extLst>
                </p:cNvPr>
                <p:cNvCxnSpPr/>
                <p:nvPr/>
              </p:nvCxnSpPr>
              <p:spPr>
                <a:xfrm rot="5400000" flipH="1">
                  <a:off x="4570355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" name="Google Shape;2231;p88">
                  <a:extLst>
                    <a:ext uri="{FF2B5EF4-FFF2-40B4-BE49-F238E27FC236}">
                      <a16:creationId xmlns:a16="http://schemas.microsoft.com/office/drawing/2014/main" id="{152536DE-1EB4-47B9-89FB-935A0FA1A215}"/>
                    </a:ext>
                  </a:extLst>
                </p:cNvPr>
                <p:cNvCxnSpPr/>
                <p:nvPr/>
              </p:nvCxnSpPr>
              <p:spPr>
                <a:xfrm rot="5400000" flipH="1">
                  <a:off x="4642513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3" name="Google Shape;2232;p88">
                  <a:extLst>
                    <a:ext uri="{FF2B5EF4-FFF2-40B4-BE49-F238E27FC236}">
                      <a16:creationId xmlns:a16="http://schemas.microsoft.com/office/drawing/2014/main" id="{4FA89B3B-518E-48EE-A0CE-910C739E8277}"/>
                    </a:ext>
                  </a:extLst>
                </p:cNvPr>
                <p:cNvCxnSpPr/>
                <p:nvPr/>
              </p:nvCxnSpPr>
              <p:spPr>
                <a:xfrm rot="5400000" flipH="1">
                  <a:off x="4714672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4" name="Google Shape;2233;p88">
                  <a:extLst>
                    <a:ext uri="{FF2B5EF4-FFF2-40B4-BE49-F238E27FC236}">
                      <a16:creationId xmlns:a16="http://schemas.microsoft.com/office/drawing/2014/main" id="{C38B99B9-CB82-46F5-B4DF-798E1A2D7464}"/>
                    </a:ext>
                  </a:extLst>
                </p:cNvPr>
                <p:cNvCxnSpPr/>
                <p:nvPr/>
              </p:nvCxnSpPr>
              <p:spPr>
                <a:xfrm rot="5400000" flipH="1">
                  <a:off x="4786831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5" name="Google Shape;2234;p88">
                  <a:extLst>
                    <a:ext uri="{FF2B5EF4-FFF2-40B4-BE49-F238E27FC236}">
                      <a16:creationId xmlns:a16="http://schemas.microsoft.com/office/drawing/2014/main" id="{F9FD7132-AF37-4EBF-9E65-D5E5AEA5BC17}"/>
                    </a:ext>
                  </a:extLst>
                </p:cNvPr>
                <p:cNvCxnSpPr/>
                <p:nvPr/>
              </p:nvCxnSpPr>
              <p:spPr>
                <a:xfrm rot="5400000" flipH="1">
                  <a:off x="4932362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6" name="Google Shape;2235;p88">
                  <a:extLst>
                    <a:ext uri="{FF2B5EF4-FFF2-40B4-BE49-F238E27FC236}">
                      <a16:creationId xmlns:a16="http://schemas.microsoft.com/office/drawing/2014/main" id="{747717E6-BFEA-4ED7-8DA3-D72988327054}"/>
                    </a:ext>
                  </a:extLst>
                </p:cNvPr>
                <p:cNvCxnSpPr/>
                <p:nvPr/>
              </p:nvCxnSpPr>
              <p:spPr>
                <a:xfrm rot="5400000" flipH="1">
                  <a:off x="5004520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7" name="Google Shape;2236;p88">
                  <a:extLst>
                    <a:ext uri="{FF2B5EF4-FFF2-40B4-BE49-F238E27FC236}">
                      <a16:creationId xmlns:a16="http://schemas.microsoft.com/office/drawing/2014/main" id="{12D3D41E-2959-435A-856F-9A7977CA6776}"/>
                    </a:ext>
                  </a:extLst>
                </p:cNvPr>
                <p:cNvCxnSpPr/>
                <p:nvPr/>
              </p:nvCxnSpPr>
              <p:spPr>
                <a:xfrm rot="5400000" flipH="1">
                  <a:off x="5076679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8" name="Google Shape;2237;p88">
                  <a:extLst>
                    <a:ext uri="{FF2B5EF4-FFF2-40B4-BE49-F238E27FC236}">
                      <a16:creationId xmlns:a16="http://schemas.microsoft.com/office/drawing/2014/main" id="{1CC130F1-3773-4254-ADFF-C027551366C5}"/>
                    </a:ext>
                  </a:extLst>
                </p:cNvPr>
                <p:cNvCxnSpPr/>
                <p:nvPr/>
              </p:nvCxnSpPr>
              <p:spPr>
                <a:xfrm rot="5400000" flipH="1">
                  <a:off x="5148838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" name="Google Shape;2238;p88">
                  <a:extLst>
                    <a:ext uri="{FF2B5EF4-FFF2-40B4-BE49-F238E27FC236}">
                      <a16:creationId xmlns:a16="http://schemas.microsoft.com/office/drawing/2014/main" id="{2C7E7746-564C-4E97-961A-8543D1BC603B}"/>
                    </a:ext>
                  </a:extLst>
                </p:cNvPr>
                <p:cNvCxnSpPr/>
                <p:nvPr/>
              </p:nvCxnSpPr>
              <p:spPr>
                <a:xfrm rot="5400000" flipH="1">
                  <a:off x="5289465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" name="Google Shape;2239;p88">
                  <a:extLst>
                    <a:ext uri="{FF2B5EF4-FFF2-40B4-BE49-F238E27FC236}">
                      <a16:creationId xmlns:a16="http://schemas.microsoft.com/office/drawing/2014/main" id="{0922FA2F-A2FE-4948-AF31-9958BF89D42B}"/>
                    </a:ext>
                  </a:extLst>
                </p:cNvPr>
                <p:cNvCxnSpPr/>
                <p:nvPr/>
              </p:nvCxnSpPr>
              <p:spPr>
                <a:xfrm rot="5400000" flipH="1">
                  <a:off x="5361624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1" name="Google Shape;2240;p88">
                  <a:extLst>
                    <a:ext uri="{FF2B5EF4-FFF2-40B4-BE49-F238E27FC236}">
                      <a16:creationId xmlns:a16="http://schemas.microsoft.com/office/drawing/2014/main" id="{0493208B-DF41-453D-8349-7494712B3486}"/>
                    </a:ext>
                  </a:extLst>
                </p:cNvPr>
                <p:cNvCxnSpPr/>
                <p:nvPr/>
              </p:nvCxnSpPr>
              <p:spPr>
                <a:xfrm rot="5400000" flipH="1">
                  <a:off x="5433782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" name="Google Shape;2241;p88">
                  <a:extLst>
                    <a:ext uri="{FF2B5EF4-FFF2-40B4-BE49-F238E27FC236}">
                      <a16:creationId xmlns:a16="http://schemas.microsoft.com/office/drawing/2014/main" id="{FA7551C5-6BE7-4B38-8461-E45EFC862202}"/>
                    </a:ext>
                  </a:extLst>
                </p:cNvPr>
                <p:cNvCxnSpPr/>
                <p:nvPr/>
              </p:nvCxnSpPr>
              <p:spPr>
                <a:xfrm rot="5400000" flipH="1">
                  <a:off x="5505941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3" name="Google Shape;2242;p88">
                  <a:extLst>
                    <a:ext uri="{FF2B5EF4-FFF2-40B4-BE49-F238E27FC236}">
                      <a16:creationId xmlns:a16="http://schemas.microsoft.com/office/drawing/2014/main" id="{73C05DD2-2F1C-47DD-B0D4-DED6564D0F78}"/>
                    </a:ext>
                  </a:extLst>
                </p:cNvPr>
                <p:cNvCxnSpPr/>
                <p:nvPr/>
              </p:nvCxnSpPr>
              <p:spPr>
                <a:xfrm rot="5400000" flipH="1">
                  <a:off x="5655650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4" name="Google Shape;2243;p88">
                  <a:extLst>
                    <a:ext uri="{FF2B5EF4-FFF2-40B4-BE49-F238E27FC236}">
                      <a16:creationId xmlns:a16="http://schemas.microsoft.com/office/drawing/2014/main" id="{C106F1FB-BA31-453B-AB2A-7427E235540D}"/>
                    </a:ext>
                  </a:extLst>
                </p:cNvPr>
                <p:cNvCxnSpPr/>
                <p:nvPr/>
              </p:nvCxnSpPr>
              <p:spPr>
                <a:xfrm rot="5400000" flipH="1">
                  <a:off x="5727809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5" name="Google Shape;2244;p88">
                  <a:extLst>
                    <a:ext uri="{FF2B5EF4-FFF2-40B4-BE49-F238E27FC236}">
                      <a16:creationId xmlns:a16="http://schemas.microsoft.com/office/drawing/2014/main" id="{1A9EC786-EF7F-4A5D-A737-7290D8CE665E}"/>
                    </a:ext>
                  </a:extLst>
                </p:cNvPr>
                <p:cNvCxnSpPr/>
                <p:nvPr/>
              </p:nvCxnSpPr>
              <p:spPr>
                <a:xfrm rot="5400000" flipH="1">
                  <a:off x="5799968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" name="Google Shape;2245;p88">
                  <a:extLst>
                    <a:ext uri="{FF2B5EF4-FFF2-40B4-BE49-F238E27FC236}">
                      <a16:creationId xmlns:a16="http://schemas.microsoft.com/office/drawing/2014/main" id="{A6F797DE-0912-40D6-B62E-22F1B9624E71}"/>
                    </a:ext>
                  </a:extLst>
                </p:cNvPr>
                <p:cNvCxnSpPr/>
                <p:nvPr/>
              </p:nvCxnSpPr>
              <p:spPr>
                <a:xfrm rot="5400000" flipH="1">
                  <a:off x="5872126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" name="Google Shape;2246;p88">
                  <a:extLst>
                    <a:ext uri="{FF2B5EF4-FFF2-40B4-BE49-F238E27FC236}">
                      <a16:creationId xmlns:a16="http://schemas.microsoft.com/office/drawing/2014/main" id="{E6A3A8E1-ABF3-485A-89F3-3FE2B1A77001}"/>
                    </a:ext>
                  </a:extLst>
                </p:cNvPr>
                <p:cNvCxnSpPr/>
                <p:nvPr/>
              </p:nvCxnSpPr>
              <p:spPr>
                <a:xfrm rot="-5400000">
                  <a:off x="4481000" y="3189550"/>
                  <a:ext cx="47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" name="Google Shape;2247;p88">
                  <a:extLst>
                    <a:ext uri="{FF2B5EF4-FFF2-40B4-BE49-F238E27FC236}">
                      <a16:creationId xmlns:a16="http://schemas.microsoft.com/office/drawing/2014/main" id="{34DB7038-C3A5-4A6A-81FD-9223B13436C4}"/>
                    </a:ext>
                  </a:extLst>
                </p:cNvPr>
                <p:cNvCxnSpPr/>
                <p:nvPr/>
              </p:nvCxnSpPr>
              <p:spPr>
                <a:xfrm rot="-5400000">
                  <a:off x="5936050" y="3189550"/>
                  <a:ext cx="47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" name="Google Shape;2248;p88">
                  <a:extLst>
                    <a:ext uri="{FF2B5EF4-FFF2-40B4-BE49-F238E27FC236}">
                      <a16:creationId xmlns:a16="http://schemas.microsoft.com/office/drawing/2014/main" id="{0E3E3F16-3B48-4E17-ACED-BB6D7D3F82A5}"/>
                    </a:ext>
                  </a:extLst>
                </p:cNvPr>
                <p:cNvCxnSpPr/>
                <p:nvPr/>
              </p:nvCxnSpPr>
              <p:spPr>
                <a:xfrm rot="-5400000">
                  <a:off x="4846120" y="3189550"/>
                  <a:ext cx="47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" name="Google Shape;2249;p88">
                  <a:extLst>
                    <a:ext uri="{FF2B5EF4-FFF2-40B4-BE49-F238E27FC236}">
                      <a16:creationId xmlns:a16="http://schemas.microsoft.com/office/drawing/2014/main" id="{F7AC0397-17A9-4D11-8B71-42110695434A}"/>
                    </a:ext>
                  </a:extLst>
                </p:cNvPr>
                <p:cNvCxnSpPr/>
                <p:nvPr/>
              </p:nvCxnSpPr>
              <p:spPr>
                <a:xfrm rot="-5400000">
                  <a:off x="5203680" y="3189550"/>
                  <a:ext cx="47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" name="Google Shape;2250;p88">
                  <a:extLst>
                    <a:ext uri="{FF2B5EF4-FFF2-40B4-BE49-F238E27FC236}">
                      <a16:creationId xmlns:a16="http://schemas.microsoft.com/office/drawing/2014/main" id="{B1DDA19A-6CA0-4E12-AB95-051BB5DA2811}"/>
                    </a:ext>
                  </a:extLst>
                </p:cNvPr>
                <p:cNvCxnSpPr/>
                <p:nvPr/>
              </p:nvCxnSpPr>
              <p:spPr>
                <a:xfrm rot="-5400000">
                  <a:off x="5566576" y="3189550"/>
                  <a:ext cx="47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2" name="Google Shape;2251;p88">
                  <a:extLst>
                    <a:ext uri="{FF2B5EF4-FFF2-40B4-BE49-F238E27FC236}">
                      <a16:creationId xmlns:a16="http://schemas.microsoft.com/office/drawing/2014/main" id="{E7BB307D-6814-4F17-A922-FA903A18EEE5}"/>
                    </a:ext>
                  </a:extLst>
                </p:cNvPr>
                <p:cNvCxnSpPr/>
                <p:nvPr/>
              </p:nvCxnSpPr>
              <p:spPr>
                <a:xfrm rot="5400000" flipH="1">
                  <a:off x="6025187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3" name="Google Shape;2252;p88">
                  <a:extLst>
                    <a:ext uri="{FF2B5EF4-FFF2-40B4-BE49-F238E27FC236}">
                      <a16:creationId xmlns:a16="http://schemas.microsoft.com/office/drawing/2014/main" id="{523B7C89-4FCE-4B68-ACEF-A8C97C1421FF}"/>
                    </a:ext>
                  </a:extLst>
                </p:cNvPr>
                <p:cNvCxnSpPr/>
                <p:nvPr/>
              </p:nvCxnSpPr>
              <p:spPr>
                <a:xfrm rot="5400000" flipH="1">
                  <a:off x="6097345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" name="Google Shape;2253;p88">
                  <a:extLst>
                    <a:ext uri="{FF2B5EF4-FFF2-40B4-BE49-F238E27FC236}">
                      <a16:creationId xmlns:a16="http://schemas.microsoft.com/office/drawing/2014/main" id="{C252A78E-33C5-4326-8903-D313D285B8D2}"/>
                    </a:ext>
                  </a:extLst>
                </p:cNvPr>
                <p:cNvCxnSpPr/>
                <p:nvPr/>
              </p:nvCxnSpPr>
              <p:spPr>
                <a:xfrm rot="5400000" flipH="1">
                  <a:off x="6169504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5" name="Google Shape;2254;p88">
                  <a:extLst>
                    <a:ext uri="{FF2B5EF4-FFF2-40B4-BE49-F238E27FC236}">
                      <a16:creationId xmlns:a16="http://schemas.microsoft.com/office/drawing/2014/main" id="{E054D152-B3D9-44D8-88FE-4CBCE267E5D3}"/>
                    </a:ext>
                  </a:extLst>
                </p:cNvPr>
                <p:cNvCxnSpPr/>
                <p:nvPr/>
              </p:nvCxnSpPr>
              <p:spPr>
                <a:xfrm rot="5400000" flipH="1">
                  <a:off x="6241663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6" name="Google Shape;2255;p88">
                  <a:extLst>
                    <a:ext uri="{FF2B5EF4-FFF2-40B4-BE49-F238E27FC236}">
                      <a16:creationId xmlns:a16="http://schemas.microsoft.com/office/drawing/2014/main" id="{8BF6E0B2-28D1-4A6D-B98B-2998B6193C86}"/>
                    </a:ext>
                  </a:extLst>
                </p:cNvPr>
                <p:cNvCxnSpPr/>
                <p:nvPr/>
              </p:nvCxnSpPr>
              <p:spPr>
                <a:xfrm rot="5400000" flipH="1">
                  <a:off x="6382290" y="3180075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" name="Google Shape;2256;p88">
                  <a:extLst>
                    <a:ext uri="{FF2B5EF4-FFF2-40B4-BE49-F238E27FC236}">
                      <a16:creationId xmlns:a16="http://schemas.microsoft.com/office/drawing/2014/main" id="{AAC42686-4457-4FB6-86D4-5E3C9BA800C8}"/>
                    </a:ext>
                  </a:extLst>
                </p:cNvPr>
                <p:cNvCxnSpPr/>
                <p:nvPr/>
              </p:nvCxnSpPr>
              <p:spPr>
                <a:xfrm rot="5400000" flipH="1">
                  <a:off x="6454449" y="3180075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" name="Google Shape;2257;p88">
                  <a:extLst>
                    <a:ext uri="{FF2B5EF4-FFF2-40B4-BE49-F238E27FC236}">
                      <a16:creationId xmlns:a16="http://schemas.microsoft.com/office/drawing/2014/main" id="{10628652-C766-4B54-B150-F866EDBC92F5}"/>
                    </a:ext>
                  </a:extLst>
                </p:cNvPr>
                <p:cNvCxnSpPr/>
                <p:nvPr/>
              </p:nvCxnSpPr>
              <p:spPr>
                <a:xfrm rot="5400000" flipH="1">
                  <a:off x="6526607" y="3180075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" name="Google Shape;2258;p88">
                  <a:extLst>
                    <a:ext uri="{FF2B5EF4-FFF2-40B4-BE49-F238E27FC236}">
                      <a16:creationId xmlns:a16="http://schemas.microsoft.com/office/drawing/2014/main" id="{158EA198-BB8E-46C6-A763-3E19B054CE86}"/>
                    </a:ext>
                  </a:extLst>
                </p:cNvPr>
                <p:cNvCxnSpPr/>
                <p:nvPr/>
              </p:nvCxnSpPr>
              <p:spPr>
                <a:xfrm rot="5400000" flipH="1">
                  <a:off x="6598766" y="3180075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" name="Google Shape;2259;p88">
                  <a:extLst>
                    <a:ext uri="{FF2B5EF4-FFF2-40B4-BE49-F238E27FC236}">
                      <a16:creationId xmlns:a16="http://schemas.microsoft.com/office/drawing/2014/main" id="{B9461A84-1FCA-41A4-8701-006FC1CE5C9C}"/>
                    </a:ext>
                  </a:extLst>
                </p:cNvPr>
                <p:cNvCxnSpPr/>
                <p:nvPr/>
              </p:nvCxnSpPr>
              <p:spPr>
                <a:xfrm rot="5400000" flipH="1">
                  <a:off x="6748475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" name="Google Shape;2260;p88">
                  <a:extLst>
                    <a:ext uri="{FF2B5EF4-FFF2-40B4-BE49-F238E27FC236}">
                      <a16:creationId xmlns:a16="http://schemas.microsoft.com/office/drawing/2014/main" id="{AB030152-D203-4610-A094-3A60542CC69B}"/>
                    </a:ext>
                  </a:extLst>
                </p:cNvPr>
                <p:cNvCxnSpPr/>
                <p:nvPr/>
              </p:nvCxnSpPr>
              <p:spPr>
                <a:xfrm rot="5400000" flipH="1">
                  <a:off x="6820634" y="3176650"/>
                  <a:ext cx="22200" cy="6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" name="Google Shape;2261;p88">
                  <a:extLst>
                    <a:ext uri="{FF2B5EF4-FFF2-40B4-BE49-F238E27FC236}">
                      <a16:creationId xmlns:a16="http://schemas.microsoft.com/office/drawing/2014/main" id="{4AB04C4B-5C4B-4550-89D7-F75AE42AEE0B}"/>
                    </a:ext>
                  </a:extLst>
                </p:cNvPr>
                <p:cNvCxnSpPr/>
                <p:nvPr/>
              </p:nvCxnSpPr>
              <p:spPr>
                <a:xfrm rot="-5400000">
                  <a:off x="6296505" y="3189550"/>
                  <a:ext cx="47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" name="Google Shape;2262;p88">
                  <a:extLst>
                    <a:ext uri="{FF2B5EF4-FFF2-40B4-BE49-F238E27FC236}">
                      <a16:creationId xmlns:a16="http://schemas.microsoft.com/office/drawing/2014/main" id="{D319D923-0628-447C-91FC-7FA993601094}"/>
                    </a:ext>
                  </a:extLst>
                </p:cNvPr>
                <p:cNvCxnSpPr/>
                <p:nvPr/>
              </p:nvCxnSpPr>
              <p:spPr>
                <a:xfrm rot="-5400000">
                  <a:off x="6659401" y="3189550"/>
                  <a:ext cx="47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72" name="Google Shape;2271;p88">
                  <a:extLst>
                    <a:ext uri="{FF2B5EF4-FFF2-40B4-BE49-F238E27FC236}">
                      <a16:creationId xmlns:a16="http://schemas.microsoft.com/office/drawing/2014/main" id="{D6F2FCAD-EA15-4F11-9445-972799FE7867}"/>
                    </a:ext>
                  </a:extLst>
                </p:cNvPr>
                <p:cNvSpPr txBox="1"/>
                <p:nvPr/>
              </p:nvSpPr>
              <p:spPr>
                <a:xfrm>
                  <a:off x="5052929" y="3230889"/>
                  <a:ext cx="1037605" cy="17715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 dirty="0"/>
                    <a:t>Time /   min</a:t>
                  </a:r>
                  <a:endParaRPr sz="800" dirty="0"/>
                </a:p>
              </p:txBody>
            </p:sp>
          </p:grpSp>
        </p:grpSp>
        <p:sp>
          <p:nvSpPr>
            <p:cNvPr id="27" name="Google Shape;2272;p88">
              <a:extLst>
                <a:ext uri="{FF2B5EF4-FFF2-40B4-BE49-F238E27FC236}">
                  <a16:creationId xmlns:a16="http://schemas.microsoft.com/office/drawing/2014/main" id="{F178DD90-668F-44EF-9AE1-29429046E6CD}"/>
                </a:ext>
              </a:extLst>
            </p:cNvPr>
            <p:cNvSpPr txBox="1"/>
            <p:nvPr/>
          </p:nvSpPr>
          <p:spPr>
            <a:xfrm>
              <a:off x="236331" y="594064"/>
              <a:ext cx="3590397" cy="2742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1" dirty="0"/>
                <a:t>3D absorbance chromatogram</a:t>
              </a:r>
              <a:endParaRPr sz="1400" b="1" dirty="0"/>
            </a:p>
          </p:txBody>
        </p:sp>
      </p:grpSp>
      <p:cxnSp>
        <p:nvCxnSpPr>
          <p:cNvPr id="237" name="Google Shape;2188;p88">
            <a:extLst>
              <a:ext uri="{FF2B5EF4-FFF2-40B4-BE49-F238E27FC236}">
                <a16:creationId xmlns:a16="http://schemas.microsoft.com/office/drawing/2014/main" id="{3A5C110A-BFF5-4E4E-B9F0-1FADC83A9169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1644545" y="2161621"/>
            <a:ext cx="987481" cy="315319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2" name="Google Shape;2189;p88">
            <a:extLst>
              <a:ext uri="{FF2B5EF4-FFF2-40B4-BE49-F238E27FC236}">
                <a16:creationId xmlns:a16="http://schemas.microsoft.com/office/drawing/2014/main" id="{EAD51D27-8E99-4C87-89A4-839206ADFE1D}"/>
              </a:ext>
            </a:extLst>
          </p:cNvPr>
          <p:cNvSpPr txBox="1"/>
          <p:nvPr/>
        </p:nvSpPr>
        <p:spPr>
          <a:xfrm>
            <a:off x="877349" y="1739834"/>
            <a:ext cx="1081050" cy="22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Background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correction</a:t>
            </a:r>
            <a:endParaRPr sz="1200" dirty="0"/>
          </a:p>
        </p:txBody>
      </p:sp>
      <p:cxnSp>
        <p:nvCxnSpPr>
          <p:cNvPr id="246" name="Google Shape;2188;p88">
            <a:extLst>
              <a:ext uri="{FF2B5EF4-FFF2-40B4-BE49-F238E27FC236}">
                <a16:creationId xmlns:a16="http://schemas.microsoft.com/office/drawing/2014/main" id="{E7B601D6-8E63-44D2-B80F-120923160702}"/>
              </a:ext>
            </a:extLst>
          </p:cNvPr>
          <p:cNvCxnSpPr>
            <a:cxnSpLocks/>
          </p:cNvCxnSpPr>
          <p:nvPr/>
        </p:nvCxnSpPr>
        <p:spPr>
          <a:xfrm>
            <a:off x="4193194" y="5277344"/>
            <a:ext cx="824980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8" name="Google Shape;2189;p88">
            <a:extLst>
              <a:ext uri="{FF2B5EF4-FFF2-40B4-BE49-F238E27FC236}">
                <a16:creationId xmlns:a16="http://schemas.microsoft.com/office/drawing/2014/main" id="{C7DC43D9-3F36-432B-A26D-87F30C35017B}"/>
              </a:ext>
            </a:extLst>
          </p:cNvPr>
          <p:cNvSpPr txBox="1"/>
          <p:nvPr/>
        </p:nvSpPr>
        <p:spPr>
          <a:xfrm>
            <a:off x="4085377" y="5409063"/>
            <a:ext cx="1246615" cy="25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Background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Correction/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Peak detection</a:t>
            </a:r>
          </a:p>
        </p:txBody>
      </p:sp>
      <p:cxnSp>
        <p:nvCxnSpPr>
          <p:cNvPr id="249" name="Google Shape;2188;p88">
            <a:extLst>
              <a:ext uri="{FF2B5EF4-FFF2-40B4-BE49-F238E27FC236}">
                <a16:creationId xmlns:a16="http://schemas.microsoft.com/office/drawing/2014/main" id="{0D9ECAE9-D4B0-4CE8-A7D0-73F8EBDCA40F}"/>
              </a:ext>
            </a:extLst>
          </p:cNvPr>
          <p:cNvCxnSpPr>
            <a:cxnSpLocks/>
          </p:cNvCxnSpPr>
          <p:nvPr/>
        </p:nvCxnSpPr>
        <p:spPr>
          <a:xfrm>
            <a:off x="5480002" y="1976774"/>
            <a:ext cx="1431947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1" name="Google Shape;2189;p88">
            <a:extLst>
              <a:ext uri="{FF2B5EF4-FFF2-40B4-BE49-F238E27FC236}">
                <a16:creationId xmlns:a16="http://schemas.microsoft.com/office/drawing/2014/main" id="{1014638F-F744-4D4C-893F-26F35C3E416A}"/>
              </a:ext>
            </a:extLst>
          </p:cNvPr>
          <p:cNvSpPr txBox="1"/>
          <p:nvPr/>
        </p:nvSpPr>
        <p:spPr>
          <a:xfrm>
            <a:off x="5572758" y="2036653"/>
            <a:ext cx="1167441" cy="199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3D Peak deconvolution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(MCR-ALS*)</a:t>
            </a:r>
          </a:p>
        </p:txBody>
      </p:sp>
      <p:pic>
        <p:nvPicPr>
          <p:cNvPr id="265" name="図 264">
            <a:extLst>
              <a:ext uri="{FF2B5EF4-FFF2-40B4-BE49-F238E27FC236}">
                <a16:creationId xmlns:a16="http://schemas.microsoft.com/office/drawing/2014/main" id="{071DB7AE-BB69-4FA0-9FF1-AAFF03932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4882" y="1693085"/>
            <a:ext cx="2182699" cy="142867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67" name="Google Shape;2198;p88">
            <a:extLst>
              <a:ext uri="{FF2B5EF4-FFF2-40B4-BE49-F238E27FC236}">
                <a16:creationId xmlns:a16="http://schemas.microsoft.com/office/drawing/2014/main" id="{2AF7CF39-F545-4806-AA6F-8E63A96CA3D5}"/>
              </a:ext>
            </a:extLst>
          </p:cNvPr>
          <p:cNvGrpSpPr/>
          <p:nvPr/>
        </p:nvGrpSpPr>
        <p:grpSpPr>
          <a:xfrm>
            <a:off x="2723687" y="1624921"/>
            <a:ext cx="2822795" cy="1731626"/>
            <a:chOff x="3831298" y="1357984"/>
            <a:chExt cx="2998561" cy="1947839"/>
          </a:xfrm>
        </p:grpSpPr>
        <p:grpSp>
          <p:nvGrpSpPr>
            <p:cNvPr id="270" name="Google Shape;2200;p88">
              <a:extLst>
                <a:ext uri="{FF2B5EF4-FFF2-40B4-BE49-F238E27FC236}">
                  <a16:creationId xmlns:a16="http://schemas.microsoft.com/office/drawing/2014/main" id="{2FFACE58-AFA6-4AF6-91E0-1103B2C4FD1E}"/>
                </a:ext>
              </a:extLst>
            </p:cNvPr>
            <p:cNvGrpSpPr/>
            <p:nvPr/>
          </p:nvGrpSpPr>
          <p:grpSpPr>
            <a:xfrm>
              <a:off x="3831298" y="1357984"/>
              <a:ext cx="751435" cy="1727843"/>
              <a:chOff x="3645773" y="1351459"/>
              <a:chExt cx="751435" cy="1727843"/>
            </a:xfrm>
          </p:grpSpPr>
          <p:cxnSp>
            <p:nvCxnSpPr>
              <p:cNvPr id="306" name="Google Shape;2201;p88">
                <a:extLst>
                  <a:ext uri="{FF2B5EF4-FFF2-40B4-BE49-F238E27FC236}">
                    <a16:creationId xmlns:a16="http://schemas.microsoft.com/office/drawing/2014/main" id="{216A2611-C005-40A1-AB25-7E6C2FC0D3DB}"/>
                  </a:ext>
                </a:extLst>
              </p:cNvPr>
              <p:cNvCxnSpPr/>
              <p:nvPr/>
            </p:nvCxnSpPr>
            <p:spPr>
              <a:xfrm rot="10800000" flipH="1">
                <a:off x="4263075" y="158930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2202;p88">
                <a:extLst>
                  <a:ext uri="{FF2B5EF4-FFF2-40B4-BE49-F238E27FC236}">
                    <a16:creationId xmlns:a16="http://schemas.microsoft.com/office/drawing/2014/main" id="{D9E35E51-1D59-4A45-B7EA-2BA33E0276EF}"/>
                  </a:ext>
                </a:extLst>
              </p:cNvPr>
              <p:cNvCxnSpPr/>
              <p:nvPr/>
            </p:nvCxnSpPr>
            <p:spPr>
              <a:xfrm rot="10800000" flipH="1">
                <a:off x="4263075" y="1666371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2203;p88">
                <a:extLst>
                  <a:ext uri="{FF2B5EF4-FFF2-40B4-BE49-F238E27FC236}">
                    <a16:creationId xmlns:a16="http://schemas.microsoft.com/office/drawing/2014/main" id="{56941A93-DCED-43D3-B01F-6EDA0D4AAE3A}"/>
                  </a:ext>
                </a:extLst>
              </p:cNvPr>
              <p:cNvCxnSpPr/>
              <p:nvPr/>
            </p:nvCxnSpPr>
            <p:spPr>
              <a:xfrm rot="10800000" flipH="1">
                <a:off x="4263075" y="1743442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9" name="Google Shape;2204;p88">
                <a:extLst>
                  <a:ext uri="{FF2B5EF4-FFF2-40B4-BE49-F238E27FC236}">
                    <a16:creationId xmlns:a16="http://schemas.microsoft.com/office/drawing/2014/main" id="{79B0F4CE-DC23-48FE-8E97-8CFDE05C649F}"/>
                  </a:ext>
                </a:extLst>
              </p:cNvPr>
              <p:cNvCxnSpPr/>
              <p:nvPr/>
            </p:nvCxnSpPr>
            <p:spPr>
              <a:xfrm rot="10800000" flipH="1">
                <a:off x="4266500" y="1820513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2205;p88">
                <a:extLst>
                  <a:ext uri="{FF2B5EF4-FFF2-40B4-BE49-F238E27FC236}">
                    <a16:creationId xmlns:a16="http://schemas.microsoft.com/office/drawing/2014/main" id="{1FEA85B8-FCE8-410D-B7E1-10AAF0D3F0A9}"/>
                  </a:ext>
                </a:extLst>
              </p:cNvPr>
              <p:cNvCxnSpPr/>
              <p:nvPr/>
            </p:nvCxnSpPr>
            <p:spPr>
              <a:xfrm rot="10800000" flipH="1">
                <a:off x="4266500" y="19759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1" name="Google Shape;2206;p88">
                <a:extLst>
                  <a:ext uri="{FF2B5EF4-FFF2-40B4-BE49-F238E27FC236}">
                    <a16:creationId xmlns:a16="http://schemas.microsoft.com/office/drawing/2014/main" id="{0B634DE1-038D-4191-9807-689541774A3E}"/>
                  </a:ext>
                </a:extLst>
              </p:cNvPr>
              <p:cNvCxnSpPr/>
              <p:nvPr/>
            </p:nvCxnSpPr>
            <p:spPr>
              <a:xfrm rot="10800000" flipH="1">
                <a:off x="4266500" y="2053021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2" name="Google Shape;2207;p88">
                <a:extLst>
                  <a:ext uri="{FF2B5EF4-FFF2-40B4-BE49-F238E27FC236}">
                    <a16:creationId xmlns:a16="http://schemas.microsoft.com/office/drawing/2014/main" id="{7992FA6C-E4E6-4301-BFF3-FFEDAC90C264}"/>
                  </a:ext>
                </a:extLst>
              </p:cNvPr>
              <p:cNvCxnSpPr/>
              <p:nvPr/>
            </p:nvCxnSpPr>
            <p:spPr>
              <a:xfrm rot="10800000" flipH="1">
                <a:off x="4266500" y="2130092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2208;p88">
                <a:extLst>
                  <a:ext uri="{FF2B5EF4-FFF2-40B4-BE49-F238E27FC236}">
                    <a16:creationId xmlns:a16="http://schemas.microsoft.com/office/drawing/2014/main" id="{06E6C1F6-9E1F-4D43-85C9-7678FABA8705}"/>
                  </a:ext>
                </a:extLst>
              </p:cNvPr>
              <p:cNvCxnSpPr/>
              <p:nvPr/>
            </p:nvCxnSpPr>
            <p:spPr>
              <a:xfrm rot="10800000" flipH="1">
                <a:off x="4266500" y="2207163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4" name="Google Shape;2209;p88">
                <a:extLst>
                  <a:ext uri="{FF2B5EF4-FFF2-40B4-BE49-F238E27FC236}">
                    <a16:creationId xmlns:a16="http://schemas.microsoft.com/office/drawing/2014/main" id="{479FDB6C-6C90-4C8A-BF86-E221FD685D8C}"/>
                  </a:ext>
                </a:extLst>
              </p:cNvPr>
              <p:cNvCxnSpPr/>
              <p:nvPr/>
            </p:nvCxnSpPr>
            <p:spPr>
              <a:xfrm rot="10800000" flipH="1">
                <a:off x="4263075" y="2357363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5" name="Google Shape;2210;p88">
                <a:extLst>
                  <a:ext uri="{FF2B5EF4-FFF2-40B4-BE49-F238E27FC236}">
                    <a16:creationId xmlns:a16="http://schemas.microsoft.com/office/drawing/2014/main" id="{494DA9F5-4036-480F-9AA0-ECD20A17F26D}"/>
                  </a:ext>
                </a:extLst>
              </p:cNvPr>
              <p:cNvCxnSpPr/>
              <p:nvPr/>
            </p:nvCxnSpPr>
            <p:spPr>
              <a:xfrm rot="10800000" flipH="1">
                <a:off x="4263075" y="2434433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2211;p88">
                <a:extLst>
                  <a:ext uri="{FF2B5EF4-FFF2-40B4-BE49-F238E27FC236}">
                    <a16:creationId xmlns:a16="http://schemas.microsoft.com/office/drawing/2014/main" id="{B3494C1C-5D82-4AB0-9205-E60F57748E6D}"/>
                  </a:ext>
                </a:extLst>
              </p:cNvPr>
              <p:cNvCxnSpPr/>
              <p:nvPr/>
            </p:nvCxnSpPr>
            <p:spPr>
              <a:xfrm rot="10800000" flipH="1">
                <a:off x="4263075" y="2511504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7" name="Google Shape;2212;p88">
                <a:extLst>
                  <a:ext uri="{FF2B5EF4-FFF2-40B4-BE49-F238E27FC236}">
                    <a16:creationId xmlns:a16="http://schemas.microsoft.com/office/drawing/2014/main" id="{818C94A0-CC33-44C6-839C-1266A120DBA9}"/>
                  </a:ext>
                </a:extLst>
              </p:cNvPr>
              <p:cNvCxnSpPr/>
              <p:nvPr/>
            </p:nvCxnSpPr>
            <p:spPr>
              <a:xfrm rot="10800000" flipH="1">
                <a:off x="4263075" y="2588575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8" name="Google Shape;2213;p88">
                <a:extLst>
                  <a:ext uri="{FF2B5EF4-FFF2-40B4-BE49-F238E27FC236}">
                    <a16:creationId xmlns:a16="http://schemas.microsoft.com/office/drawing/2014/main" id="{AAE32F4F-DDBF-42C8-BFA5-DD3A07E4C822}"/>
                  </a:ext>
                </a:extLst>
              </p:cNvPr>
              <p:cNvCxnSpPr/>
              <p:nvPr/>
            </p:nvCxnSpPr>
            <p:spPr>
              <a:xfrm rot="10800000" flipH="1">
                <a:off x="4266500" y="2748475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9" name="Google Shape;2214;p88">
                <a:extLst>
                  <a:ext uri="{FF2B5EF4-FFF2-40B4-BE49-F238E27FC236}">
                    <a16:creationId xmlns:a16="http://schemas.microsoft.com/office/drawing/2014/main" id="{6D404781-17A6-4C92-B21C-D4AFA04736C8}"/>
                  </a:ext>
                </a:extLst>
              </p:cNvPr>
              <p:cNvCxnSpPr/>
              <p:nvPr/>
            </p:nvCxnSpPr>
            <p:spPr>
              <a:xfrm rot="10800000" flipH="1">
                <a:off x="4266500" y="2825546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0" name="Google Shape;2215;p88">
                <a:extLst>
                  <a:ext uri="{FF2B5EF4-FFF2-40B4-BE49-F238E27FC236}">
                    <a16:creationId xmlns:a16="http://schemas.microsoft.com/office/drawing/2014/main" id="{F70A2768-BBA7-47F8-A6A2-2AA61B99A475}"/>
                  </a:ext>
                </a:extLst>
              </p:cNvPr>
              <p:cNvCxnSpPr/>
              <p:nvPr/>
            </p:nvCxnSpPr>
            <p:spPr>
              <a:xfrm rot="10800000" flipH="1">
                <a:off x="4266500" y="2902617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1" name="Google Shape;2216;p88">
                <a:extLst>
                  <a:ext uri="{FF2B5EF4-FFF2-40B4-BE49-F238E27FC236}">
                    <a16:creationId xmlns:a16="http://schemas.microsoft.com/office/drawing/2014/main" id="{70672D59-6F5D-456E-B59B-07FBF9883BD5}"/>
                  </a:ext>
                </a:extLst>
              </p:cNvPr>
              <p:cNvCxnSpPr/>
              <p:nvPr/>
            </p:nvCxnSpPr>
            <p:spPr>
              <a:xfrm rot="10800000" flipH="1">
                <a:off x="4266500" y="2979688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22" name="Google Shape;2217;p88">
                <a:extLst>
                  <a:ext uri="{FF2B5EF4-FFF2-40B4-BE49-F238E27FC236}">
                    <a16:creationId xmlns:a16="http://schemas.microsoft.com/office/drawing/2014/main" id="{312BB45C-4B90-4FA5-A289-FED020761AD0}"/>
                  </a:ext>
                </a:extLst>
              </p:cNvPr>
              <p:cNvGrpSpPr/>
              <p:nvPr/>
            </p:nvGrpSpPr>
            <p:grpSpPr>
              <a:xfrm>
                <a:off x="3645773" y="1351459"/>
                <a:ext cx="751435" cy="1727843"/>
                <a:chOff x="3645773" y="1351459"/>
                <a:chExt cx="751435" cy="1727843"/>
              </a:xfrm>
            </p:grpSpPr>
            <p:cxnSp>
              <p:nvCxnSpPr>
                <p:cNvPr id="323" name="Google Shape;2218;p88">
                  <a:extLst>
                    <a:ext uri="{FF2B5EF4-FFF2-40B4-BE49-F238E27FC236}">
                      <a16:creationId xmlns:a16="http://schemas.microsoft.com/office/drawing/2014/main" id="{F617FC9F-D7B9-4C14-ACC7-DEECC4865CC7}"/>
                    </a:ext>
                  </a:extLst>
                </p:cNvPr>
                <p:cNvCxnSpPr/>
                <p:nvPr/>
              </p:nvCxnSpPr>
              <p:spPr>
                <a:xfrm>
                  <a:off x="4241300" y="1507600"/>
                  <a:ext cx="47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4" name="Google Shape;2219;p88">
                  <a:extLst>
                    <a:ext uri="{FF2B5EF4-FFF2-40B4-BE49-F238E27FC236}">
                      <a16:creationId xmlns:a16="http://schemas.microsoft.com/office/drawing/2014/main" id="{550B8100-9069-4D6C-8387-DAD6B107F2B7}"/>
                    </a:ext>
                  </a:extLst>
                </p:cNvPr>
                <p:cNvCxnSpPr/>
                <p:nvPr/>
              </p:nvCxnSpPr>
              <p:spPr>
                <a:xfrm>
                  <a:off x="4241300" y="3061700"/>
                  <a:ext cx="47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5" name="Google Shape;2220;p88">
                  <a:extLst>
                    <a:ext uri="{FF2B5EF4-FFF2-40B4-BE49-F238E27FC236}">
                      <a16:creationId xmlns:a16="http://schemas.microsoft.com/office/drawing/2014/main" id="{5DD6F6CA-B34E-4591-889F-6BB7AAAD4B9A}"/>
                    </a:ext>
                  </a:extLst>
                </p:cNvPr>
                <p:cNvCxnSpPr/>
                <p:nvPr/>
              </p:nvCxnSpPr>
              <p:spPr>
                <a:xfrm>
                  <a:off x="4241300" y="1897575"/>
                  <a:ext cx="47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6" name="Google Shape;2221;p88">
                  <a:extLst>
                    <a:ext uri="{FF2B5EF4-FFF2-40B4-BE49-F238E27FC236}">
                      <a16:creationId xmlns:a16="http://schemas.microsoft.com/office/drawing/2014/main" id="{1AF90995-0CB9-4A40-8E1E-A36834A50708}"/>
                    </a:ext>
                  </a:extLst>
                </p:cNvPr>
                <p:cNvCxnSpPr/>
                <p:nvPr/>
              </p:nvCxnSpPr>
              <p:spPr>
                <a:xfrm>
                  <a:off x="4241300" y="2279475"/>
                  <a:ext cx="47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27" name="Google Shape;2222;p88">
                  <a:extLst>
                    <a:ext uri="{FF2B5EF4-FFF2-40B4-BE49-F238E27FC236}">
                      <a16:creationId xmlns:a16="http://schemas.microsoft.com/office/drawing/2014/main" id="{AA0C7A81-ABAA-47D3-BBD9-C2ED8EE90E84}"/>
                    </a:ext>
                  </a:extLst>
                </p:cNvPr>
                <p:cNvCxnSpPr/>
                <p:nvPr/>
              </p:nvCxnSpPr>
              <p:spPr>
                <a:xfrm>
                  <a:off x="4241300" y="2667075"/>
                  <a:ext cx="474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595959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sp>
              <p:nvSpPr>
                <p:cNvPr id="328" name="Google Shape;2223;p88">
                  <a:extLst>
                    <a:ext uri="{FF2B5EF4-FFF2-40B4-BE49-F238E27FC236}">
                      <a16:creationId xmlns:a16="http://schemas.microsoft.com/office/drawing/2014/main" id="{BB444AAC-8D66-4FBA-BC7E-FBDEA010FD67}"/>
                    </a:ext>
                  </a:extLst>
                </p:cNvPr>
                <p:cNvSpPr txBox="1"/>
                <p:nvPr/>
              </p:nvSpPr>
              <p:spPr>
                <a:xfrm>
                  <a:off x="3940161" y="1351459"/>
                  <a:ext cx="424200" cy="159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 dirty="0"/>
                    <a:t>200</a:t>
                  </a:r>
                  <a:endParaRPr sz="700" dirty="0"/>
                </a:p>
              </p:txBody>
            </p:sp>
            <p:sp>
              <p:nvSpPr>
                <p:cNvPr id="329" name="Google Shape;2224;p88">
                  <a:extLst>
                    <a:ext uri="{FF2B5EF4-FFF2-40B4-BE49-F238E27FC236}">
                      <a16:creationId xmlns:a16="http://schemas.microsoft.com/office/drawing/2014/main" id="{24CD3BFC-545E-4FB8-A015-D2E314B76CA9}"/>
                    </a:ext>
                  </a:extLst>
                </p:cNvPr>
                <p:cNvSpPr txBox="1"/>
                <p:nvPr/>
              </p:nvSpPr>
              <p:spPr>
                <a:xfrm>
                  <a:off x="3940162" y="1737173"/>
                  <a:ext cx="453293" cy="23937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/>
                    <a:t>250</a:t>
                  </a:r>
                  <a:endParaRPr sz="700"/>
                </a:p>
              </p:txBody>
            </p:sp>
            <p:sp>
              <p:nvSpPr>
                <p:cNvPr id="330" name="Google Shape;2225;p88">
                  <a:extLst>
                    <a:ext uri="{FF2B5EF4-FFF2-40B4-BE49-F238E27FC236}">
                      <a16:creationId xmlns:a16="http://schemas.microsoft.com/office/drawing/2014/main" id="{DFCE792D-E831-4227-B896-44EC1019D1F1}"/>
                    </a:ext>
                  </a:extLst>
                </p:cNvPr>
                <p:cNvSpPr txBox="1"/>
                <p:nvPr/>
              </p:nvSpPr>
              <p:spPr>
                <a:xfrm>
                  <a:off x="3940161" y="2122886"/>
                  <a:ext cx="424200" cy="159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 dirty="0"/>
                    <a:t>300</a:t>
                  </a:r>
                  <a:endParaRPr sz="700" dirty="0"/>
                </a:p>
              </p:txBody>
            </p:sp>
            <p:sp>
              <p:nvSpPr>
                <p:cNvPr id="331" name="Google Shape;2226;p88">
                  <a:extLst>
                    <a:ext uri="{FF2B5EF4-FFF2-40B4-BE49-F238E27FC236}">
                      <a16:creationId xmlns:a16="http://schemas.microsoft.com/office/drawing/2014/main" id="{498CE81D-917A-43B4-B95F-39F2BDF06FA8}"/>
                    </a:ext>
                  </a:extLst>
                </p:cNvPr>
                <p:cNvSpPr txBox="1"/>
                <p:nvPr/>
              </p:nvSpPr>
              <p:spPr>
                <a:xfrm>
                  <a:off x="3940161" y="2520250"/>
                  <a:ext cx="424200" cy="159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 dirty="0"/>
                    <a:t>350</a:t>
                  </a:r>
                  <a:endParaRPr sz="700" dirty="0"/>
                </a:p>
              </p:txBody>
            </p:sp>
            <p:sp>
              <p:nvSpPr>
                <p:cNvPr id="332" name="Google Shape;2227;p88">
                  <a:extLst>
                    <a:ext uri="{FF2B5EF4-FFF2-40B4-BE49-F238E27FC236}">
                      <a16:creationId xmlns:a16="http://schemas.microsoft.com/office/drawing/2014/main" id="{986FAC58-4263-4B55-9BA9-DF341C737296}"/>
                    </a:ext>
                  </a:extLst>
                </p:cNvPr>
                <p:cNvSpPr txBox="1"/>
                <p:nvPr/>
              </p:nvSpPr>
              <p:spPr>
                <a:xfrm>
                  <a:off x="3940161" y="2904464"/>
                  <a:ext cx="457047" cy="17483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700"/>
                    <a:t>400</a:t>
                  </a:r>
                  <a:endParaRPr sz="700"/>
                </a:p>
              </p:txBody>
            </p:sp>
            <p:sp>
              <p:nvSpPr>
                <p:cNvPr id="333" name="Google Shape;2228;p88">
                  <a:extLst>
                    <a:ext uri="{FF2B5EF4-FFF2-40B4-BE49-F238E27FC236}">
                      <a16:creationId xmlns:a16="http://schemas.microsoft.com/office/drawing/2014/main" id="{53C6CCE5-92DB-4824-9DE2-F9701DFFD7BD}"/>
                    </a:ext>
                  </a:extLst>
                </p:cNvPr>
                <p:cNvSpPr txBox="1"/>
                <p:nvPr/>
              </p:nvSpPr>
              <p:spPr>
                <a:xfrm rot="16200000">
                  <a:off x="2954212" y="2052051"/>
                  <a:ext cx="1542128" cy="15900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00" dirty="0"/>
                    <a:t>Wavelength / nm</a:t>
                  </a:r>
                  <a:endParaRPr sz="800" dirty="0"/>
                </a:p>
              </p:txBody>
            </p:sp>
          </p:grpSp>
        </p:grpSp>
        <p:grpSp>
          <p:nvGrpSpPr>
            <p:cNvPr id="271" name="Google Shape;2229;p88">
              <a:extLst>
                <a:ext uri="{FF2B5EF4-FFF2-40B4-BE49-F238E27FC236}">
                  <a16:creationId xmlns:a16="http://schemas.microsoft.com/office/drawing/2014/main" id="{E9C39CD1-C2D9-468C-8CAF-EFDCADFE3DB6}"/>
                </a:ext>
              </a:extLst>
            </p:cNvPr>
            <p:cNvGrpSpPr/>
            <p:nvPr/>
          </p:nvGrpSpPr>
          <p:grpSpPr>
            <a:xfrm>
              <a:off x="4502525" y="3063625"/>
              <a:ext cx="2327334" cy="242198"/>
              <a:chOff x="4504700" y="3165850"/>
              <a:chExt cx="2327334" cy="242198"/>
            </a:xfrm>
          </p:grpSpPr>
          <p:cxnSp>
            <p:nvCxnSpPr>
              <p:cNvPr id="272" name="Google Shape;2230;p88">
                <a:extLst>
                  <a:ext uri="{FF2B5EF4-FFF2-40B4-BE49-F238E27FC236}">
                    <a16:creationId xmlns:a16="http://schemas.microsoft.com/office/drawing/2014/main" id="{4F908CF6-35CD-4367-906F-F971CB3B1125}"/>
                  </a:ext>
                </a:extLst>
              </p:cNvPr>
              <p:cNvCxnSpPr/>
              <p:nvPr/>
            </p:nvCxnSpPr>
            <p:spPr>
              <a:xfrm rot="5400000" flipH="1">
                <a:off x="4570355" y="31766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3" name="Google Shape;2231;p88">
                <a:extLst>
                  <a:ext uri="{FF2B5EF4-FFF2-40B4-BE49-F238E27FC236}">
                    <a16:creationId xmlns:a16="http://schemas.microsoft.com/office/drawing/2014/main" id="{7C73B12E-E4C1-4C62-957A-EF0BACDEC09C}"/>
                  </a:ext>
                </a:extLst>
              </p:cNvPr>
              <p:cNvCxnSpPr/>
              <p:nvPr/>
            </p:nvCxnSpPr>
            <p:spPr>
              <a:xfrm rot="5400000" flipH="1">
                <a:off x="4642513" y="31766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4" name="Google Shape;2232;p88">
                <a:extLst>
                  <a:ext uri="{FF2B5EF4-FFF2-40B4-BE49-F238E27FC236}">
                    <a16:creationId xmlns:a16="http://schemas.microsoft.com/office/drawing/2014/main" id="{01EBB5E3-492A-4190-90A8-E03B8FBA3ADC}"/>
                  </a:ext>
                </a:extLst>
              </p:cNvPr>
              <p:cNvCxnSpPr/>
              <p:nvPr/>
            </p:nvCxnSpPr>
            <p:spPr>
              <a:xfrm rot="5400000" flipH="1">
                <a:off x="4714672" y="31766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5" name="Google Shape;2233;p88">
                <a:extLst>
                  <a:ext uri="{FF2B5EF4-FFF2-40B4-BE49-F238E27FC236}">
                    <a16:creationId xmlns:a16="http://schemas.microsoft.com/office/drawing/2014/main" id="{191B39F1-535C-484D-BEA6-AAC5A2ED60FA}"/>
                  </a:ext>
                </a:extLst>
              </p:cNvPr>
              <p:cNvCxnSpPr/>
              <p:nvPr/>
            </p:nvCxnSpPr>
            <p:spPr>
              <a:xfrm rot="5400000" flipH="1">
                <a:off x="4786831" y="31766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6" name="Google Shape;2234;p88">
                <a:extLst>
                  <a:ext uri="{FF2B5EF4-FFF2-40B4-BE49-F238E27FC236}">
                    <a16:creationId xmlns:a16="http://schemas.microsoft.com/office/drawing/2014/main" id="{E5CEEFBA-4D4A-4D35-BC2C-C92995849FB9}"/>
                  </a:ext>
                </a:extLst>
              </p:cNvPr>
              <p:cNvCxnSpPr/>
              <p:nvPr/>
            </p:nvCxnSpPr>
            <p:spPr>
              <a:xfrm rot="5400000" flipH="1">
                <a:off x="4932362" y="31766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7" name="Google Shape;2235;p88">
                <a:extLst>
                  <a:ext uri="{FF2B5EF4-FFF2-40B4-BE49-F238E27FC236}">
                    <a16:creationId xmlns:a16="http://schemas.microsoft.com/office/drawing/2014/main" id="{A9FFA3BE-7A33-4B4E-AB7F-6ED2DF7D2E61}"/>
                  </a:ext>
                </a:extLst>
              </p:cNvPr>
              <p:cNvCxnSpPr/>
              <p:nvPr/>
            </p:nvCxnSpPr>
            <p:spPr>
              <a:xfrm rot="5400000" flipH="1">
                <a:off x="5004520" y="31766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8" name="Google Shape;2236;p88">
                <a:extLst>
                  <a:ext uri="{FF2B5EF4-FFF2-40B4-BE49-F238E27FC236}">
                    <a16:creationId xmlns:a16="http://schemas.microsoft.com/office/drawing/2014/main" id="{D3656E06-ED48-4E55-BA68-1ACAB7924292}"/>
                  </a:ext>
                </a:extLst>
              </p:cNvPr>
              <p:cNvCxnSpPr/>
              <p:nvPr/>
            </p:nvCxnSpPr>
            <p:spPr>
              <a:xfrm rot="5400000" flipH="1">
                <a:off x="5076679" y="31766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9" name="Google Shape;2237;p88">
                <a:extLst>
                  <a:ext uri="{FF2B5EF4-FFF2-40B4-BE49-F238E27FC236}">
                    <a16:creationId xmlns:a16="http://schemas.microsoft.com/office/drawing/2014/main" id="{0B2868EE-754E-406E-89F8-80591E822C2E}"/>
                  </a:ext>
                </a:extLst>
              </p:cNvPr>
              <p:cNvCxnSpPr/>
              <p:nvPr/>
            </p:nvCxnSpPr>
            <p:spPr>
              <a:xfrm rot="5400000" flipH="1">
                <a:off x="5148838" y="31766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0" name="Google Shape;2238;p88">
                <a:extLst>
                  <a:ext uri="{FF2B5EF4-FFF2-40B4-BE49-F238E27FC236}">
                    <a16:creationId xmlns:a16="http://schemas.microsoft.com/office/drawing/2014/main" id="{950FEF18-4221-4021-AB4A-1293B93A5D34}"/>
                  </a:ext>
                </a:extLst>
              </p:cNvPr>
              <p:cNvCxnSpPr/>
              <p:nvPr/>
            </p:nvCxnSpPr>
            <p:spPr>
              <a:xfrm rot="5400000" flipH="1">
                <a:off x="5289465" y="31766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1" name="Google Shape;2239;p88">
                <a:extLst>
                  <a:ext uri="{FF2B5EF4-FFF2-40B4-BE49-F238E27FC236}">
                    <a16:creationId xmlns:a16="http://schemas.microsoft.com/office/drawing/2014/main" id="{F44D4378-B647-4C48-91B9-C042005864B1}"/>
                  </a:ext>
                </a:extLst>
              </p:cNvPr>
              <p:cNvCxnSpPr/>
              <p:nvPr/>
            </p:nvCxnSpPr>
            <p:spPr>
              <a:xfrm rot="5400000" flipH="1">
                <a:off x="5361624" y="31766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2" name="Google Shape;2240;p88">
                <a:extLst>
                  <a:ext uri="{FF2B5EF4-FFF2-40B4-BE49-F238E27FC236}">
                    <a16:creationId xmlns:a16="http://schemas.microsoft.com/office/drawing/2014/main" id="{DD8245AC-241B-4C2A-A287-95F499E996B6}"/>
                  </a:ext>
                </a:extLst>
              </p:cNvPr>
              <p:cNvCxnSpPr/>
              <p:nvPr/>
            </p:nvCxnSpPr>
            <p:spPr>
              <a:xfrm rot="5400000" flipH="1">
                <a:off x="5433782" y="31766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" name="Google Shape;2241;p88">
                <a:extLst>
                  <a:ext uri="{FF2B5EF4-FFF2-40B4-BE49-F238E27FC236}">
                    <a16:creationId xmlns:a16="http://schemas.microsoft.com/office/drawing/2014/main" id="{973B0B0D-4427-4844-BAC8-864D326FDBDA}"/>
                  </a:ext>
                </a:extLst>
              </p:cNvPr>
              <p:cNvCxnSpPr/>
              <p:nvPr/>
            </p:nvCxnSpPr>
            <p:spPr>
              <a:xfrm rot="5400000" flipH="1">
                <a:off x="5505941" y="31766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4" name="Google Shape;2242;p88">
                <a:extLst>
                  <a:ext uri="{FF2B5EF4-FFF2-40B4-BE49-F238E27FC236}">
                    <a16:creationId xmlns:a16="http://schemas.microsoft.com/office/drawing/2014/main" id="{A8B623E5-3A4B-42B3-B6C4-20478193103E}"/>
                  </a:ext>
                </a:extLst>
              </p:cNvPr>
              <p:cNvCxnSpPr/>
              <p:nvPr/>
            </p:nvCxnSpPr>
            <p:spPr>
              <a:xfrm rot="5400000" flipH="1">
                <a:off x="5655650" y="31766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5" name="Google Shape;2243;p88">
                <a:extLst>
                  <a:ext uri="{FF2B5EF4-FFF2-40B4-BE49-F238E27FC236}">
                    <a16:creationId xmlns:a16="http://schemas.microsoft.com/office/drawing/2014/main" id="{368AA05D-2278-475F-855B-66EFA3AE2E16}"/>
                  </a:ext>
                </a:extLst>
              </p:cNvPr>
              <p:cNvCxnSpPr/>
              <p:nvPr/>
            </p:nvCxnSpPr>
            <p:spPr>
              <a:xfrm rot="5400000" flipH="1">
                <a:off x="5727809" y="31766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6" name="Google Shape;2244;p88">
                <a:extLst>
                  <a:ext uri="{FF2B5EF4-FFF2-40B4-BE49-F238E27FC236}">
                    <a16:creationId xmlns:a16="http://schemas.microsoft.com/office/drawing/2014/main" id="{F2409F28-59AE-40BF-BB00-C4484BE0395A}"/>
                  </a:ext>
                </a:extLst>
              </p:cNvPr>
              <p:cNvCxnSpPr/>
              <p:nvPr/>
            </p:nvCxnSpPr>
            <p:spPr>
              <a:xfrm rot="5400000" flipH="1">
                <a:off x="5799968" y="31766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7" name="Google Shape;2245;p88">
                <a:extLst>
                  <a:ext uri="{FF2B5EF4-FFF2-40B4-BE49-F238E27FC236}">
                    <a16:creationId xmlns:a16="http://schemas.microsoft.com/office/drawing/2014/main" id="{BB43F63A-650B-4568-AAF9-675F492E8ACC}"/>
                  </a:ext>
                </a:extLst>
              </p:cNvPr>
              <p:cNvCxnSpPr/>
              <p:nvPr/>
            </p:nvCxnSpPr>
            <p:spPr>
              <a:xfrm rot="5400000" flipH="1">
                <a:off x="5872126" y="31766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8" name="Google Shape;2246;p88">
                <a:extLst>
                  <a:ext uri="{FF2B5EF4-FFF2-40B4-BE49-F238E27FC236}">
                    <a16:creationId xmlns:a16="http://schemas.microsoft.com/office/drawing/2014/main" id="{91C57ED0-713C-4DF4-AC5E-FC365B445E10}"/>
                  </a:ext>
                </a:extLst>
              </p:cNvPr>
              <p:cNvCxnSpPr/>
              <p:nvPr/>
            </p:nvCxnSpPr>
            <p:spPr>
              <a:xfrm rot="-5400000">
                <a:off x="4481000" y="3189550"/>
                <a:ext cx="47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9" name="Google Shape;2247;p88">
                <a:extLst>
                  <a:ext uri="{FF2B5EF4-FFF2-40B4-BE49-F238E27FC236}">
                    <a16:creationId xmlns:a16="http://schemas.microsoft.com/office/drawing/2014/main" id="{7B0D307A-B95C-4FC4-A034-D45E74546471}"/>
                  </a:ext>
                </a:extLst>
              </p:cNvPr>
              <p:cNvCxnSpPr/>
              <p:nvPr/>
            </p:nvCxnSpPr>
            <p:spPr>
              <a:xfrm rot="-5400000">
                <a:off x="5936050" y="3189550"/>
                <a:ext cx="47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0" name="Google Shape;2248;p88">
                <a:extLst>
                  <a:ext uri="{FF2B5EF4-FFF2-40B4-BE49-F238E27FC236}">
                    <a16:creationId xmlns:a16="http://schemas.microsoft.com/office/drawing/2014/main" id="{535E8011-7A0B-4929-8D87-A0FF2DE1D6D6}"/>
                  </a:ext>
                </a:extLst>
              </p:cNvPr>
              <p:cNvCxnSpPr/>
              <p:nvPr/>
            </p:nvCxnSpPr>
            <p:spPr>
              <a:xfrm rot="-5400000">
                <a:off x="4846120" y="3189550"/>
                <a:ext cx="47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1" name="Google Shape;2249;p88">
                <a:extLst>
                  <a:ext uri="{FF2B5EF4-FFF2-40B4-BE49-F238E27FC236}">
                    <a16:creationId xmlns:a16="http://schemas.microsoft.com/office/drawing/2014/main" id="{5D39A349-70F5-4D0C-9677-44DC69DAB73D}"/>
                  </a:ext>
                </a:extLst>
              </p:cNvPr>
              <p:cNvCxnSpPr/>
              <p:nvPr/>
            </p:nvCxnSpPr>
            <p:spPr>
              <a:xfrm rot="-5400000">
                <a:off x="5203680" y="3189550"/>
                <a:ext cx="47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" name="Google Shape;2250;p88">
                <a:extLst>
                  <a:ext uri="{FF2B5EF4-FFF2-40B4-BE49-F238E27FC236}">
                    <a16:creationId xmlns:a16="http://schemas.microsoft.com/office/drawing/2014/main" id="{15C9717F-37D6-426A-B3B7-2AE97F863EFF}"/>
                  </a:ext>
                </a:extLst>
              </p:cNvPr>
              <p:cNvCxnSpPr/>
              <p:nvPr/>
            </p:nvCxnSpPr>
            <p:spPr>
              <a:xfrm rot="-5400000">
                <a:off x="5566576" y="3189550"/>
                <a:ext cx="47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3" name="Google Shape;2251;p88">
                <a:extLst>
                  <a:ext uri="{FF2B5EF4-FFF2-40B4-BE49-F238E27FC236}">
                    <a16:creationId xmlns:a16="http://schemas.microsoft.com/office/drawing/2014/main" id="{DA9A5FCD-AF0E-4B5C-AFFF-E5E2C37C8473}"/>
                  </a:ext>
                </a:extLst>
              </p:cNvPr>
              <p:cNvCxnSpPr/>
              <p:nvPr/>
            </p:nvCxnSpPr>
            <p:spPr>
              <a:xfrm rot="5400000" flipH="1">
                <a:off x="6025187" y="31766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4" name="Google Shape;2252;p88">
                <a:extLst>
                  <a:ext uri="{FF2B5EF4-FFF2-40B4-BE49-F238E27FC236}">
                    <a16:creationId xmlns:a16="http://schemas.microsoft.com/office/drawing/2014/main" id="{3747FECE-B6CD-49BD-ABAA-CE2F29AC685D}"/>
                  </a:ext>
                </a:extLst>
              </p:cNvPr>
              <p:cNvCxnSpPr/>
              <p:nvPr/>
            </p:nvCxnSpPr>
            <p:spPr>
              <a:xfrm rot="5400000" flipH="1">
                <a:off x="6097345" y="31766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2253;p88">
                <a:extLst>
                  <a:ext uri="{FF2B5EF4-FFF2-40B4-BE49-F238E27FC236}">
                    <a16:creationId xmlns:a16="http://schemas.microsoft.com/office/drawing/2014/main" id="{C8A9B539-CEF5-4D8D-842A-8735FCEC41D6}"/>
                  </a:ext>
                </a:extLst>
              </p:cNvPr>
              <p:cNvCxnSpPr/>
              <p:nvPr/>
            </p:nvCxnSpPr>
            <p:spPr>
              <a:xfrm rot="5400000" flipH="1">
                <a:off x="6169504" y="31766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6" name="Google Shape;2254;p88">
                <a:extLst>
                  <a:ext uri="{FF2B5EF4-FFF2-40B4-BE49-F238E27FC236}">
                    <a16:creationId xmlns:a16="http://schemas.microsoft.com/office/drawing/2014/main" id="{E3A7C024-89ED-46DA-9BD2-CBA18CB13596}"/>
                  </a:ext>
                </a:extLst>
              </p:cNvPr>
              <p:cNvCxnSpPr/>
              <p:nvPr/>
            </p:nvCxnSpPr>
            <p:spPr>
              <a:xfrm rot="5400000" flipH="1">
                <a:off x="6241663" y="31766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7" name="Google Shape;2255;p88">
                <a:extLst>
                  <a:ext uri="{FF2B5EF4-FFF2-40B4-BE49-F238E27FC236}">
                    <a16:creationId xmlns:a16="http://schemas.microsoft.com/office/drawing/2014/main" id="{4B57F2C3-7036-47FC-8621-BB2C81D75B97}"/>
                  </a:ext>
                </a:extLst>
              </p:cNvPr>
              <p:cNvCxnSpPr/>
              <p:nvPr/>
            </p:nvCxnSpPr>
            <p:spPr>
              <a:xfrm rot="5400000" flipH="1">
                <a:off x="6382290" y="3180075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8" name="Google Shape;2256;p88">
                <a:extLst>
                  <a:ext uri="{FF2B5EF4-FFF2-40B4-BE49-F238E27FC236}">
                    <a16:creationId xmlns:a16="http://schemas.microsoft.com/office/drawing/2014/main" id="{A11D492D-388B-4C55-B891-C597A723AB1B}"/>
                  </a:ext>
                </a:extLst>
              </p:cNvPr>
              <p:cNvCxnSpPr/>
              <p:nvPr/>
            </p:nvCxnSpPr>
            <p:spPr>
              <a:xfrm rot="5400000" flipH="1">
                <a:off x="6454449" y="3180075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9" name="Google Shape;2257;p88">
                <a:extLst>
                  <a:ext uri="{FF2B5EF4-FFF2-40B4-BE49-F238E27FC236}">
                    <a16:creationId xmlns:a16="http://schemas.microsoft.com/office/drawing/2014/main" id="{23BC1EC2-6A79-4E65-ACDE-3F66C7C2401D}"/>
                  </a:ext>
                </a:extLst>
              </p:cNvPr>
              <p:cNvCxnSpPr/>
              <p:nvPr/>
            </p:nvCxnSpPr>
            <p:spPr>
              <a:xfrm rot="5400000" flipH="1">
                <a:off x="6526607" y="3180075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2258;p88">
                <a:extLst>
                  <a:ext uri="{FF2B5EF4-FFF2-40B4-BE49-F238E27FC236}">
                    <a16:creationId xmlns:a16="http://schemas.microsoft.com/office/drawing/2014/main" id="{0EFA8620-135B-4FB9-BAB1-CC0D9432DDFF}"/>
                  </a:ext>
                </a:extLst>
              </p:cNvPr>
              <p:cNvCxnSpPr/>
              <p:nvPr/>
            </p:nvCxnSpPr>
            <p:spPr>
              <a:xfrm rot="5400000" flipH="1">
                <a:off x="6598766" y="3180075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2259;p88">
                <a:extLst>
                  <a:ext uri="{FF2B5EF4-FFF2-40B4-BE49-F238E27FC236}">
                    <a16:creationId xmlns:a16="http://schemas.microsoft.com/office/drawing/2014/main" id="{7F5596B0-10BC-44C2-9BDC-9C485A3E72F6}"/>
                  </a:ext>
                </a:extLst>
              </p:cNvPr>
              <p:cNvCxnSpPr/>
              <p:nvPr/>
            </p:nvCxnSpPr>
            <p:spPr>
              <a:xfrm rot="5400000" flipH="1">
                <a:off x="6748475" y="31766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2" name="Google Shape;2260;p88">
                <a:extLst>
                  <a:ext uri="{FF2B5EF4-FFF2-40B4-BE49-F238E27FC236}">
                    <a16:creationId xmlns:a16="http://schemas.microsoft.com/office/drawing/2014/main" id="{DA2D0CDC-CF47-4162-811A-41D6443FCFEB}"/>
                  </a:ext>
                </a:extLst>
              </p:cNvPr>
              <p:cNvCxnSpPr/>
              <p:nvPr/>
            </p:nvCxnSpPr>
            <p:spPr>
              <a:xfrm rot="5400000" flipH="1">
                <a:off x="6820634" y="3176650"/>
                <a:ext cx="22200" cy="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3" name="Google Shape;2261;p88">
                <a:extLst>
                  <a:ext uri="{FF2B5EF4-FFF2-40B4-BE49-F238E27FC236}">
                    <a16:creationId xmlns:a16="http://schemas.microsoft.com/office/drawing/2014/main" id="{8B9A94E9-3A0F-46C9-9261-347B27888213}"/>
                  </a:ext>
                </a:extLst>
              </p:cNvPr>
              <p:cNvCxnSpPr/>
              <p:nvPr/>
            </p:nvCxnSpPr>
            <p:spPr>
              <a:xfrm rot="-5400000">
                <a:off x="6296505" y="3189550"/>
                <a:ext cx="47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2262;p88">
                <a:extLst>
                  <a:ext uri="{FF2B5EF4-FFF2-40B4-BE49-F238E27FC236}">
                    <a16:creationId xmlns:a16="http://schemas.microsoft.com/office/drawing/2014/main" id="{6D4DB4F6-50B4-44C0-812D-FA474438FC27}"/>
                  </a:ext>
                </a:extLst>
              </p:cNvPr>
              <p:cNvCxnSpPr/>
              <p:nvPr/>
            </p:nvCxnSpPr>
            <p:spPr>
              <a:xfrm rot="-5400000">
                <a:off x="6659401" y="3189550"/>
                <a:ext cx="47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595959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05" name="Google Shape;2271;p88">
                <a:extLst>
                  <a:ext uri="{FF2B5EF4-FFF2-40B4-BE49-F238E27FC236}">
                    <a16:creationId xmlns:a16="http://schemas.microsoft.com/office/drawing/2014/main" id="{6D70F3EC-7F66-44EB-9644-19A2F8EA3091}"/>
                  </a:ext>
                </a:extLst>
              </p:cNvPr>
              <p:cNvSpPr txBox="1"/>
              <p:nvPr/>
            </p:nvSpPr>
            <p:spPr>
              <a:xfrm>
                <a:off x="5052929" y="3230889"/>
                <a:ext cx="1037605" cy="1771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 dirty="0"/>
                  <a:t>Time /   min</a:t>
                </a:r>
                <a:endParaRPr sz="800" dirty="0"/>
              </a:p>
            </p:txBody>
          </p:sp>
        </p:grpSp>
      </p:grpSp>
      <p:pic>
        <p:nvPicPr>
          <p:cNvPr id="18" name="図 17">
            <a:extLst>
              <a:ext uri="{FF2B5EF4-FFF2-40B4-BE49-F238E27FC236}">
                <a16:creationId xmlns:a16="http://schemas.microsoft.com/office/drawing/2014/main" id="{51DEAE8D-11A8-4A2B-BCE8-106426CFB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949" y="1707146"/>
            <a:ext cx="3618032" cy="2498070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034BB5C3-DE9C-40C5-B7FE-54750E792E77}"/>
              </a:ext>
            </a:extLst>
          </p:cNvPr>
          <p:cNvSpPr txBox="1"/>
          <p:nvPr/>
        </p:nvSpPr>
        <p:spPr>
          <a:xfrm>
            <a:off x="9587760" y="4155232"/>
            <a:ext cx="2374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dirty="0">
                <a:solidFill>
                  <a:srgbClr val="00B050"/>
                </a:solidFill>
              </a:rPr>
              <a:t>component 1 : r. time, peak area, …</a:t>
            </a:r>
          </a:p>
          <a:p>
            <a:r>
              <a:rPr kumimoji="1" lang="en-US" altLang="ja-JP" sz="1100" dirty="0">
                <a:solidFill>
                  <a:schemeClr val="accent1"/>
                </a:solidFill>
              </a:rPr>
              <a:t>component 2 : r. time, peak area, …</a:t>
            </a:r>
          </a:p>
          <a:p>
            <a:r>
              <a:rPr kumimoji="1" lang="en-US" altLang="ja-JP" sz="1100" dirty="0">
                <a:solidFill>
                  <a:srgbClr val="FF0000"/>
                </a:solidFill>
              </a:rPr>
              <a:t>component 3 : r. time, peak area, …</a:t>
            </a:r>
          </a:p>
          <a:p>
            <a:r>
              <a:rPr kumimoji="1" lang="en-US" altLang="ja-JP" sz="1100" dirty="0"/>
              <a:t>                      :</a:t>
            </a:r>
            <a:endParaRPr kumimoji="1" lang="ja-JP" altLang="en-US" sz="1100" dirty="0"/>
          </a:p>
        </p:txBody>
      </p:sp>
      <p:pic>
        <p:nvPicPr>
          <p:cNvPr id="234" name="図 233">
            <a:extLst>
              <a:ext uri="{FF2B5EF4-FFF2-40B4-BE49-F238E27FC236}">
                <a16:creationId xmlns:a16="http://schemas.microsoft.com/office/drawing/2014/main" id="{DCD9D88F-B47B-4CB2-8225-53CA165B4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4219" y="1387184"/>
            <a:ext cx="2749534" cy="1670449"/>
          </a:xfrm>
          <a:prstGeom prst="rect">
            <a:avLst/>
          </a:prstGeom>
        </p:spPr>
      </p:pic>
      <p:pic>
        <p:nvPicPr>
          <p:cNvPr id="238" name="図 237">
            <a:extLst>
              <a:ext uri="{FF2B5EF4-FFF2-40B4-BE49-F238E27FC236}">
                <a16:creationId xmlns:a16="http://schemas.microsoft.com/office/drawing/2014/main" id="{54DEEF7A-A0B4-41B0-9461-185721ED3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8791" y="4494491"/>
            <a:ext cx="2335019" cy="1804334"/>
          </a:xfrm>
          <a:prstGeom prst="rect">
            <a:avLst/>
          </a:prstGeom>
        </p:spPr>
      </p:pic>
      <p:cxnSp>
        <p:nvCxnSpPr>
          <p:cNvPr id="183" name="Google Shape;2188;p88">
            <a:extLst>
              <a:ext uri="{FF2B5EF4-FFF2-40B4-BE49-F238E27FC236}">
                <a16:creationId xmlns:a16="http://schemas.microsoft.com/office/drawing/2014/main" id="{20912CED-1B82-423C-9183-F3D466743D12}"/>
              </a:ext>
            </a:extLst>
          </p:cNvPr>
          <p:cNvCxnSpPr>
            <a:cxnSpLocks/>
          </p:cNvCxnSpPr>
          <p:nvPr/>
        </p:nvCxnSpPr>
        <p:spPr>
          <a:xfrm flipV="1">
            <a:off x="7770330" y="4340836"/>
            <a:ext cx="674081" cy="917952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" name="Google Shape;2189;p88">
            <a:extLst>
              <a:ext uri="{FF2B5EF4-FFF2-40B4-BE49-F238E27FC236}">
                <a16:creationId xmlns:a16="http://schemas.microsoft.com/office/drawing/2014/main" id="{C2AA60F1-B812-43A3-A250-57C16C383CAB}"/>
              </a:ext>
            </a:extLst>
          </p:cNvPr>
          <p:cNvSpPr txBox="1"/>
          <p:nvPr/>
        </p:nvSpPr>
        <p:spPr>
          <a:xfrm>
            <a:off x="7896440" y="5024490"/>
            <a:ext cx="4065687" cy="324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2D/3D Peak deconvolution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for overlapping peaks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(MCR-ALS*, gaussian, exponentially modified gaussian, ..)</a:t>
            </a:r>
          </a:p>
        </p:txBody>
      </p:sp>
      <p:pic>
        <p:nvPicPr>
          <p:cNvPr id="241" name="図 240">
            <a:extLst>
              <a:ext uri="{FF2B5EF4-FFF2-40B4-BE49-F238E27FC236}">
                <a16:creationId xmlns:a16="http://schemas.microsoft.com/office/drawing/2014/main" id="{278464C4-7380-4C5D-9314-EBADA07FDF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4313" y="4569696"/>
            <a:ext cx="2335019" cy="1729129"/>
          </a:xfrm>
          <a:prstGeom prst="rect">
            <a:avLst/>
          </a:prstGeom>
        </p:spPr>
      </p:pic>
      <p:sp>
        <p:nvSpPr>
          <p:cNvPr id="192" name="フッター プレースホルダー 2">
            <a:extLst>
              <a:ext uri="{FF2B5EF4-FFF2-40B4-BE49-F238E27FC236}">
                <a16:creationId xmlns:a16="http://schemas.microsoft.com/office/drawing/2014/main" id="{6E03FD6D-35B5-4071-AB7C-BBDB544BD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6361" y="2857753"/>
            <a:ext cx="1456379" cy="399760"/>
          </a:xfrm>
        </p:spPr>
        <p:txBody>
          <a:bodyPr/>
          <a:lstStyle/>
          <a:p>
            <a:pPr algn="l"/>
            <a:r>
              <a:rPr lang="en-CA" dirty="0">
                <a:solidFill>
                  <a:schemeClr val="tx1"/>
                </a:solidFill>
              </a:rPr>
              <a:t>*</a:t>
            </a:r>
            <a:r>
              <a:rPr lang="en-US" dirty="0">
                <a:solidFill>
                  <a:schemeClr val="tx1"/>
                </a:solidFill>
              </a:rPr>
              <a:t>code written in R </a:t>
            </a:r>
          </a:p>
          <a:p>
            <a:pPr algn="l"/>
            <a:r>
              <a:rPr lang="en-US" dirty="0">
                <a:solidFill>
                  <a:schemeClr val="tx1"/>
                </a:solidFill>
              </a:rPr>
              <a:t>  by </a:t>
            </a:r>
            <a:r>
              <a:rPr lang="en-US" dirty="0" err="1">
                <a:solidFill>
                  <a:schemeClr val="tx1"/>
                </a:solidFill>
              </a:rPr>
              <a:t>Cyrille</a:t>
            </a:r>
            <a:endParaRPr lang="en-CA" dirty="0">
              <a:solidFill>
                <a:schemeClr val="tx1"/>
              </a:solidFill>
            </a:endParaRPr>
          </a:p>
        </p:txBody>
      </p:sp>
      <p:sp>
        <p:nvSpPr>
          <p:cNvPr id="194" name="テキスト ボックス 193">
            <a:extLst>
              <a:ext uri="{FF2B5EF4-FFF2-40B4-BE49-F238E27FC236}">
                <a16:creationId xmlns:a16="http://schemas.microsoft.com/office/drawing/2014/main" id="{5715D5DE-DCC2-4345-84B2-0AF703CBB11F}"/>
              </a:ext>
            </a:extLst>
          </p:cNvPr>
          <p:cNvSpPr txBox="1"/>
          <p:nvPr/>
        </p:nvSpPr>
        <p:spPr>
          <a:xfrm>
            <a:off x="8386060" y="6447391"/>
            <a:ext cx="37964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>
                <a:solidFill>
                  <a:schemeClr val="bg1"/>
                </a:solidFill>
              </a:rPr>
              <a:t>* Multivariate Curve Resolution-Alternating Least Squares </a:t>
            </a:r>
          </a:p>
          <a:p>
            <a:r>
              <a:rPr lang="en-US" altLang="ja-JP" sz="1050" dirty="0">
                <a:solidFill>
                  <a:schemeClr val="bg1"/>
                </a:solidFill>
              </a:rPr>
              <a:t>(M. M. </a:t>
            </a:r>
            <a:r>
              <a:rPr lang="en-US" altLang="ja-JP" sz="1050" dirty="0" err="1">
                <a:solidFill>
                  <a:schemeClr val="bg1"/>
                </a:solidFill>
              </a:rPr>
              <a:t>Sinanian</a:t>
            </a:r>
            <a:r>
              <a:rPr lang="en-US" altLang="ja-JP" sz="1050" dirty="0">
                <a:solidFill>
                  <a:schemeClr val="bg1"/>
                </a:solidFill>
              </a:rPr>
              <a:t> </a:t>
            </a:r>
            <a:r>
              <a:rPr lang="en-US" altLang="ja-JP" sz="1050" i="1" dirty="0">
                <a:solidFill>
                  <a:schemeClr val="bg1"/>
                </a:solidFill>
              </a:rPr>
              <a:t>et al., Anal. Chem.</a:t>
            </a:r>
            <a:r>
              <a:rPr lang="en-US" altLang="ja-JP" sz="1050" dirty="0">
                <a:solidFill>
                  <a:schemeClr val="bg1"/>
                </a:solidFill>
              </a:rPr>
              <a:t> 88, 11092−11099 (2016))</a:t>
            </a:r>
            <a:endParaRPr lang="ja-JP" altLang="en-US" sz="1050" dirty="0">
              <a:solidFill>
                <a:schemeClr val="bg1"/>
              </a:solidFill>
            </a:endParaRPr>
          </a:p>
        </p:txBody>
      </p:sp>
      <p:sp>
        <p:nvSpPr>
          <p:cNvPr id="196" name="Google Shape;2272;p88">
            <a:extLst>
              <a:ext uri="{FF2B5EF4-FFF2-40B4-BE49-F238E27FC236}">
                <a16:creationId xmlns:a16="http://schemas.microsoft.com/office/drawing/2014/main" id="{B12364F7-F0E3-47C5-9DA1-5A4228279FA8}"/>
              </a:ext>
            </a:extLst>
          </p:cNvPr>
          <p:cNvSpPr txBox="1"/>
          <p:nvPr/>
        </p:nvSpPr>
        <p:spPr>
          <a:xfrm>
            <a:off x="6786453" y="1020150"/>
            <a:ext cx="3988491" cy="232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C</a:t>
            </a:r>
            <a:r>
              <a:rPr lang="en" sz="1600" b="1" dirty="0"/>
              <a:t>hromatograms and absorption spectra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for each component</a:t>
            </a:r>
            <a:r>
              <a:rPr lang="en" sz="1600" b="1" dirty="0"/>
              <a:t> </a:t>
            </a:r>
            <a:endParaRPr sz="1600" b="1" dirty="0"/>
          </a:p>
        </p:txBody>
      </p:sp>
    </p:spTree>
    <p:extLst>
      <p:ext uri="{BB962C8B-B14F-4D97-AF65-F5344CB8AC3E}">
        <p14:creationId xmlns:p14="http://schemas.microsoft.com/office/powerpoint/2010/main" val="1671800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図 21">
            <a:extLst>
              <a:ext uri="{FF2B5EF4-FFF2-40B4-BE49-F238E27FC236}">
                <a16:creationId xmlns:a16="http://schemas.microsoft.com/office/drawing/2014/main" id="{A107A52F-4624-4464-9DF3-9EF705744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95" y="2212696"/>
            <a:ext cx="2932430" cy="1999661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E01B5758-6F0B-4A2A-AAB1-0C48537F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/>
              <a:t>Peak identification in the targeted measurement</a:t>
            </a:r>
            <a:endParaRPr kumimoji="1" lang="ja-JP" altLang="en-US" sz="4000" dirty="0"/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149AE555-B8A9-4062-AE85-F96D649E0956}"/>
              </a:ext>
            </a:extLst>
          </p:cNvPr>
          <p:cNvGrpSpPr/>
          <p:nvPr/>
        </p:nvGrpSpPr>
        <p:grpSpPr>
          <a:xfrm>
            <a:off x="711623" y="2716108"/>
            <a:ext cx="2720679" cy="1590063"/>
            <a:chOff x="8245102" y="1937576"/>
            <a:chExt cx="3138596" cy="1813110"/>
          </a:xfrm>
        </p:grpSpPr>
        <p:sp>
          <p:nvSpPr>
            <p:cNvPr id="6" name="正方形/長方形 5">
              <a:extLst>
                <a:ext uri="{FF2B5EF4-FFF2-40B4-BE49-F238E27FC236}">
                  <a16:creationId xmlns:a16="http://schemas.microsoft.com/office/drawing/2014/main" id="{C73D8FBB-0F47-4C4E-B8AA-B0021138575D}"/>
                </a:ext>
              </a:extLst>
            </p:cNvPr>
            <p:cNvSpPr/>
            <p:nvPr/>
          </p:nvSpPr>
          <p:spPr>
            <a:xfrm>
              <a:off x="9858375" y="3547321"/>
              <a:ext cx="549009" cy="1060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" name="正方形/長方形 6">
              <a:extLst>
                <a:ext uri="{FF2B5EF4-FFF2-40B4-BE49-F238E27FC236}">
                  <a16:creationId xmlns:a16="http://schemas.microsoft.com/office/drawing/2014/main" id="{27102661-189D-4833-A9C3-10F29B7F046A}"/>
                </a:ext>
              </a:extLst>
            </p:cNvPr>
            <p:cNvSpPr/>
            <p:nvPr/>
          </p:nvSpPr>
          <p:spPr>
            <a:xfrm>
              <a:off x="8423136" y="2259270"/>
              <a:ext cx="148651" cy="1505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Google Shape;2271;p88">
              <a:extLst>
                <a:ext uri="{FF2B5EF4-FFF2-40B4-BE49-F238E27FC236}">
                  <a16:creationId xmlns:a16="http://schemas.microsoft.com/office/drawing/2014/main" id="{965702E3-16E0-4A42-B315-72C7CA5DF3B2}"/>
                </a:ext>
              </a:extLst>
            </p:cNvPr>
            <p:cNvSpPr txBox="1"/>
            <p:nvPr/>
          </p:nvSpPr>
          <p:spPr>
            <a:xfrm>
              <a:off x="9301492" y="3454422"/>
              <a:ext cx="2082206" cy="296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/>
                <a:t>Retention Time / min</a:t>
              </a:r>
              <a:endParaRPr sz="1200" dirty="0"/>
            </a:p>
          </p:txBody>
        </p:sp>
        <p:sp>
          <p:nvSpPr>
            <p:cNvPr id="9" name="Google Shape;2271;p88">
              <a:extLst>
                <a:ext uri="{FF2B5EF4-FFF2-40B4-BE49-F238E27FC236}">
                  <a16:creationId xmlns:a16="http://schemas.microsoft.com/office/drawing/2014/main" id="{55F5372C-4BD0-4747-8563-03B2A767BE34}"/>
                </a:ext>
              </a:extLst>
            </p:cNvPr>
            <p:cNvSpPr txBox="1"/>
            <p:nvPr/>
          </p:nvSpPr>
          <p:spPr>
            <a:xfrm rot="16778854">
              <a:off x="8116498" y="2066180"/>
              <a:ext cx="553471" cy="2962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/>
                <a:t>m/z</a:t>
              </a:r>
              <a:endParaRPr sz="1200" dirty="0"/>
            </a:p>
          </p:txBody>
        </p:sp>
      </p:grpSp>
      <p:sp>
        <p:nvSpPr>
          <p:cNvPr id="10" name="Google Shape;2272;p88">
            <a:extLst>
              <a:ext uri="{FF2B5EF4-FFF2-40B4-BE49-F238E27FC236}">
                <a16:creationId xmlns:a16="http://schemas.microsoft.com/office/drawing/2014/main" id="{5964FD71-D075-48E5-A090-6E7E448D3C36}"/>
              </a:ext>
            </a:extLst>
          </p:cNvPr>
          <p:cNvSpPr txBox="1"/>
          <p:nvPr/>
        </p:nvSpPr>
        <p:spPr>
          <a:xfrm>
            <a:off x="672766" y="1831219"/>
            <a:ext cx="2601059" cy="27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3D MS chromatogram*</a:t>
            </a:r>
            <a:endParaRPr sz="1600" b="1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2D53E837-7CE2-4A32-9575-26C37F72578B}"/>
              </a:ext>
            </a:extLst>
          </p:cNvPr>
          <p:cNvCxnSpPr>
            <a:cxnSpLocks/>
          </p:cNvCxnSpPr>
          <p:nvPr/>
        </p:nvCxnSpPr>
        <p:spPr>
          <a:xfrm>
            <a:off x="1004640" y="3445723"/>
            <a:ext cx="2652029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808F5AD-50CF-4176-82BA-6578FED5F971}"/>
              </a:ext>
            </a:extLst>
          </p:cNvPr>
          <p:cNvSpPr txBox="1"/>
          <p:nvPr/>
        </p:nvSpPr>
        <p:spPr>
          <a:xfrm>
            <a:off x="329542" y="4340197"/>
            <a:ext cx="3656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>
                <a:solidFill>
                  <a:srgbClr val="FF0000"/>
                </a:solidFill>
              </a:rPr>
              <a:t>monoisotopic mass (</a:t>
            </a:r>
            <a:r>
              <a:rPr kumimoji="1" lang="en-US" altLang="ja-JP" sz="1600" i="1" dirty="0">
                <a:solidFill>
                  <a:srgbClr val="FF0000"/>
                </a:solidFill>
              </a:rPr>
              <a:t>M</a:t>
            </a:r>
            <a:r>
              <a:rPr kumimoji="1" lang="en-US" altLang="ja-JP" sz="1600" dirty="0">
                <a:solidFill>
                  <a:srgbClr val="FF0000"/>
                </a:solidFill>
              </a:rPr>
              <a:t>m) of the target</a:t>
            </a:r>
            <a:endParaRPr kumimoji="1" lang="ja-JP" altLang="en-US" sz="1600" dirty="0">
              <a:solidFill>
                <a:srgbClr val="FF0000"/>
              </a:solidFill>
            </a:endParaRPr>
          </a:p>
        </p:txBody>
      </p:sp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5D5E778-9483-4799-A559-76476D736004}"/>
              </a:ext>
            </a:extLst>
          </p:cNvPr>
          <p:cNvCxnSpPr/>
          <p:nvPr/>
        </p:nvCxnSpPr>
        <p:spPr>
          <a:xfrm flipV="1">
            <a:off x="681422" y="3455333"/>
            <a:ext cx="241933" cy="8604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oogle Shape;2188;p88">
            <a:extLst>
              <a:ext uri="{FF2B5EF4-FFF2-40B4-BE49-F238E27FC236}">
                <a16:creationId xmlns:a16="http://schemas.microsoft.com/office/drawing/2014/main" id="{8ABE684E-ADD9-4D19-92B0-FC3C522C83AC}"/>
              </a:ext>
            </a:extLst>
          </p:cNvPr>
          <p:cNvCxnSpPr>
            <a:cxnSpLocks/>
          </p:cNvCxnSpPr>
          <p:nvPr/>
        </p:nvCxnSpPr>
        <p:spPr>
          <a:xfrm>
            <a:off x="3828828" y="3253282"/>
            <a:ext cx="713675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9" name="図 18">
            <a:extLst>
              <a:ext uri="{FF2B5EF4-FFF2-40B4-BE49-F238E27FC236}">
                <a16:creationId xmlns:a16="http://schemas.microsoft.com/office/drawing/2014/main" id="{2FE2555C-1342-4A53-962D-9475F9CB5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477" y="2376785"/>
            <a:ext cx="3080110" cy="2292022"/>
          </a:xfrm>
          <a:prstGeom prst="rect">
            <a:avLst/>
          </a:prstGeom>
        </p:spPr>
      </p:pic>
      <p:sp>
        <p:nvSpPr>
          <p:cNvPr id="20" name="Google Shape;2272;p88">
            <a:extLst>
              <a:ext uri="{FF2B5EF4-FFF2-40B4-BE49-F238E27FC236}">
                <a16:creationId xmlns:a16="http://schemas.microsoft.com/office/drawing/2014/main" id="{7BF99603-536A-4DED-AC9A-77E88D487DE8}"/>
              </a:ext>
            </a:extLst>
          </p:cNvPr>
          <p:cNvSpPr txBox="1"/>
          <p:nvPr/>
        </p:nvSpPr>
        <p:spPr>
          <a:xfrm>
            <a:off x="4723666" y="1763792"/>
            <a:ext cx="3509962" cy="27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0000"/>
                </a:solidFill>
              </a:rPr>
              <a:t>Selected ion chromatogram (XIC)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0000"/>
                </a:solidFill>
              </a:rPr>
              <a:t>at the </a:t>
            </a:r>
            <a:r>
              <a:rPr lang="en-US" sz="1600" b="1" i="1" dirty="0">
                <a:solidFill>
                  <a:srgbClr val="FF0000"/>
                </a:solidFill>
              </a:rPr>
              <a:t>M</a:t>
            </a:r>
            <a:r>
              <a:rPr lang="en-US" sz="1600" b="1" baseline="-25000" dirty="0">
                <a:solidFill>
                  <a:srgbClr val="FF0000"/>
                </a:solidFill>
              </a:rPr>
              <a:t>m</a:t>
            </a:r>
            <a:r>
              <a:rPr lang="en-US" sz="1600" b="1" dirty="0">
                <a:solidFill>
                  <a:srgbClr val="FF0000"/>
                </a:solidFill>
              </a:rPr>
              <a:t> of the target</a:t>
            </a:r>
            <a:endParaRPr sz="1600" b="1" dirty="0">
              <a:solidFill>
                <a:srgbClr val="FF0000"/>
              </a:solidFill>
            </a:endParaRPr>
          </a:p>
        </p:txBody>
      </p:sp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F738FDBF-1D50-4B94-BAF0-A9227260D76B}"/>
              </a:ext>
            </a:extLst>
          </p:cNvPr>
          <p:cNvSpPr/>
          <p:nvPr/>
        </p:nvSpPr>
        <p:spPr>
          <a:xfrm>
            <a:off x="3578352" y="2162796"/>
            <a:ext cx="313180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8BB3EF36-4C8A-43A2-8004-55230CC42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5233" y="2357553"/>
            <a:ext cx="3005691" cy="2311254"/>
          </a:xfrm>
          <a:prstGeom prst="rect">
            <a:avLst/>
          </a:prstGeom>
        </p:spPr>
      </p:pic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9B5317AE-A9B2-42C9-BED7-7542B8BAD7BC}"/>
              </a:ext>
            </a:extLst>
          </p:cNvPr>
          <p:cNvCxnSpPr>
            <a:cxnSpLocks/>
          </p:cNvCxnSpPr>
          <p:nvPr/>
        </p:nvCxnSpPr>
        <p:spPr>
          <a:xfrm>
            <a:off x="3081090" y="2311336"/>
            <a:ext cx="0" cy="1735017"/>
          </a:xfrm>
          <a:prstGeom prst="line">
            <a:avLst/>
          </a:prstGeom>
          <a:ln w="381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oogle Shape;2188;p88">
            <a:extLst>
              <a:ext uri="{FF2B5EF4-FFF2-40B4-BE49-F238E27FC236}">
                <a16:creationId xmlns:a16="http://schemas.microsoft.com/office/drawing/2014/main" id="{1DC2D233-32C9-401D-BB5B-32A6943FDDED}"/>
              </a:ext>
            </a:extLst>
          </p:cNvPr>
          <p:cNvCxnSpPr>
            <a:cxnSpLocks/>
          </p:cNvCxnSpPr>
          <p:nvPr/>
        </p:nvCxnSpPr>
        <p:spPr>
          <a:xfrm>
            <a:off x="7842881" y="3272393"/>
            <a:ext cx="567694" cy="0"/>
          </a:xfrm>
          <a:prstGeom prst="straightConnector1">
            <a:avLst/>
          </a:prstGeom>
          <a:noFill/>
          <a:ln w="2857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" name="Google Shape;2272;p88">
            <a:extLst>
              <a:ext uri="{FF2B5EF4-FFF2-40B4-BE49-F238E27FC236}">
                <a16:creationId xmlns:a16="http://schemas.microsoft.com/office/drawing/2014/main" id="{977EB978-31D1-46DB-947D-CBEC5B1F8BA2}"/>
              </a:ext>
            </a:extLst>
          </p:cNvPr>
          <p:cNvSpPr txBox="1"/>
          <p:nvPr/>
        </p:nvSpPr>
        <p:spPr>
          <a:xfrm>
            <a:off x="8682038" y="1774245"/>
            <a:ext cx="3509962" cy="336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5"/>
                </a:solidFill>
              </a:rPr>
              <a:t>Isotope pattern confirmation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accent5"/>
                </a:solidFill>
              </a:rPr>
              <a:t>for the target</a:t>
            </a:r>
            <a:endParaRPr sz="1600" b="1" dirty="0">
              <a:solidFill>
                <a:schemeClr val="accent5"/>
              </a:solidFill>
            </a:endParaRPr>
          </a:p>
        </p:txBody>
      </p:sp>
      <p:sp>
        <p:nvSpPr>
          <p:cNvPr id="256" name="フッター プレースホルダー 2">
            <a:extLst>
              <a:ext uri="{FF2B5EF4-FFF2-40B4-BE49-F238E27FC236}">
                <a16:creationId xmlns:a16="http://schemas.microsoft.com/office/drawing/2014/main" id="{A1E66C37-009A-4192-847E-0AC620E7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70104" y="6423134"/>
            <a:ext cx="4039067" cy="365125"/>
          </a:xfrm>
        </p:spPr>
        <p:txBody>
          <a:bodyPr/>
          <a:lstStyle/>
          <a:p>
            <a:r>
              <a:rPr lang="en-CA" dirty="0"/>
              <a:t>*image was taken from </a:t>
            </a:r>
            <a:r>
              <a:rPr lang="en-US" altLang="ja-JP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http://mzmine.github.io/</a:t>
            </a:r>
            <a:endParaRPr lang="en-CA" dirty="0"/>
          </a:p>
        </p:txBody>
      </p: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E91E2AA9-B515-456E-8879-5542B7EDE7F6}"/>
              </a:ext>
            </a:extLst>
          </p:cNvPr>
          <p:cNvCxnSpPr>
            <a:cxnSpLocks/>
          </p:cNvCxnSpPr>
          <p:nvPr/>
        </p:nvCxnSpPr>
        <p:spPr>
          <a:xfrm>
            <a:off x="7071951" y="3854666"/>
            <a:ext cx="479796" cy="11495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9D25228-3653-408F-B95D-B7ED34622F80}"/>
              </a:ext>
            </a:extLst>
          </p:cNvPr>
          <p:cNvSpPr txBox="1"/>
          <p:nvPr/>
        </p:nvSpPr>
        <p:spPr>
          <a:xfrm>
            <a:off x="7071951" y="5076714"/>
            <a:ext cx="3400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to the characterization setups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672009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1CDA50-5F37-4618-A712-58BC15A29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Hardware </a:t>
            </a:r>
            <a:r>
              <a:rPr kumimoji="1" lang="en-US" altLang="ja-JP" dirty="0" err="1"/>
              <a:t>configuraion</a:t>
            </a:r>
            <a:endParaRPr kumimoji="1" lang="ja-JP" altLang="en-US" dirty="0"/>
          </a:p>
        </p:txBody>
      </p:sp>
      <p:grpSp>
        <p:nvGrpSpPr>
          <p:cNvPr id="117" name="Google Shape;2489;p76">
            <a:extLst>
              <a:ext uri="{FF2B5EF4-FFF2-40B4-BE49-F238E27FC236}">
                <a16:creationId xmlns:a16="http://schemas.microsoft.com/office/drawing/2014/main" id="{5ACC5529-89B1-4B20-BFE5-99BFA394BB03}"/>
              </a:ext>
            </a:extLst>
          </p:cNvPr>
          <p:cNvGrpSpPr/>
          <p:nvPr/>
        </p:nvGrpSpPr>
        <p:grpSpPr>
          <a:xfrm>
            <a:off x="260424" y="1074360"/>
            <a:ext cx="11561049" cy="5170265"/>
            <a:chOff x="195317" y="805830"/>
            <a:chExt cx="8845034" cy="3955625"/>
          </a:xfrm>
        </p:grpSpPr>
        <p:pic>
          <p:nvPicPr>
            <p:cNvPr id="118" name="Google Shape;2490;p76">
              <a:extLst>
                <a:ext uri="{FF2B5EF4-FFF2-40B4-BE49-F238E27FC236}">
                  <a16:creationId xmlns:a16="http://schemas.microsoft.com/office/drawing/2014/main" id="{A2E9906E-A005-4CA8-AEEB-C4A9AFB2217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660075" y="2823270"/>
              <a:ext cx="2812375" cy="1840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2491;p76">
              <a:extLst>
                <a:ext uri="{FF2B5EF4-FFF2-40B4-BE49-F238E27FC236}">
                  <a16:creationId xmlns:a16="http://schemas.microsoft.com/office/drawing/2014/main" id="{331493BB-DDFF-44DF-8D54-D6DA0C22FB0E}"/>
                </a:ext>
              </a:extLst>
            </p:cNvPr>
            <p:cNvSpPr/>
            <p:nvPr/>
          </p:nvSpPr>
          <p:spPr>
            <a:xfrm>
              <a:off x="195325" y="3190350"/>
              <a:ext cx="5241000" cy="1453800"/>
            </a:xfrm>
            <a:prstGeom prst="roundRect">
              <a:avLst>
                <a:gd name="adj" fmla="val 4835"/>
              </a:avLst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120" name="Google Shape;2492;p76">
              <a:extLst>
                <a:ext uri="{FF2B5EF4-FFF2-40B4-BE49-F238E27FC236}">
                  <a16:creationId xmlns:a16="http://schemas.microsoft.com/office/drawing/2014/main" id="{2D9BE225-463B-4546-9062-C13BC21B34A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990198" y="3572350"/>
              <a:ext cx="438875" cy="9404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" name="Google Shape;2493;p76">
              <a:extLst>
                <a:ext uri="{FF2B5EF4-FFF2-40B4-BE49-F238E27FC236}">
                  <a16:creationId xmlns:a16="http://schemas.microsoft.com/office/drawing/2014/main" id="{146035E9-2FE2-404C-B43D-C7AA6C33C894}"/>
                </a:ext>
              </a:extLst>
            </p:cNvPr>
            <p:cNvSpPr/>
            <p:nvPr/>
          </p:nvSpPr>
          <p:spPr>
            <a:xfrm>
              <a:off x="2140625" y="853950"/>
              <a:ext cx="3295800" cy="2264700"/>
            </a:xfrm>
            <a:prstGeom prst="roundRect">
              <a:avLst>
                <a:gd name="adj" fmla="val 3374"/>
              </a:avLst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2" name="Google Shape;2494;p76">
              <a:extLst>
                <a:ext uri="{FF2B5EF4-FFF2-40B4-BE49-F238E27FC236}">
                  <a16:creationId xmlns:a16="http://schemas.microsoft.com/office/drawing/2014/main" id="{ADF5AC50-17FD-470C-B471-DF6439D99D74}"/>
                </a:ext>
              </a:extLst>
            </p:cNvPr>
            <p:cNvSpPr txBox="1"/>
            <p:nvPr/>
          </p:nvSpPr>
          <p:spPr>
            <a:xfrm>
              <a:off x="2945372" y="1364830"/>
              <a:ext cx="6828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200" b="1"/>
                <a:t>Waste</a:t>
              </a:r>
              <a:endParaRPr sz="1200" b="1"/>
            </a:p>
          </p:txBody>
        </p:sp>
        <p:sp>
          <p:nvSpPr>
            <p:cNvPr id="123" name="Google Shape;2495;p76">
              <a:extLst>
                <a:ext uri="{FF2B5EF4-FFF2-40B4-BE49-F238E27FC236}">
                  <a16:creationId xmlns:a16="http://schemas.microsoft.com/office/drawing/2014/main" id="{25C178F1-C3B8-4D32-879E-20898423C110}"/>
                </a:ext>
              </a:extLst>
            </p:cNvPr>
            <p:cNvSpPr/>
            <p:nvPr/>
          </p:nvSpPr>
          <p:spPr>
            <a:xfrm>
              <a:off x="3675425" y="1877925"/>
              <a:ext cx="270600" cy="270600"/>
            </a:xfrm>
            <a:prstGeom prst="ellipse">
              <a:avLst/>
            </a:prstGeom>
            <a:solidFill>
              <a:srgbClr val="B7B7B7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124" name="Google Shape;2496;p76">
              <a:extLst>
                <a:ext uri="{FF2B5EF4-FFF2-40B4-BE49-F238E27FC236}">
                  <a16:creationId xmlns:a16="http://schemas.microsoft.com/office/drawing/2014/main" id="{D9792CBD-2593-4779-8456-5167A9E45166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3438488" y="3572362"/>
              <a:ext cx="438900" cy="9382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" name="Google Shape;2497;p76">
              <a:extLst>
                <a:ext uri="{FF2B5EF4-FFF2-40B4-BE49-F238E27FC236}">
                  <a16:creationId xmlns:a16="http://schemas.microsoft.com/office/drawing/2014/main" id="{CD593CBE-FDBE-44D9-94ED-2F1FBED38073}"/>
                </a:ext>
              </a:extLst>
            </p:cNvPr>
            <p:cNvSpPr/>
            <p:nvPr/>
          </p:nvSpPr>
          <p:spPr>
            <a:xfrm>
              <a:off x="195317" y="853848"/>
              <a:ext cx="1911300" cy="2264700"/>
            </a:xfrm>
            <a:prstGeom prst="roundRect">
              <a:avLst>
                <a:gd name="adj" fmla="val 2963"/>
              </a:avLst>
            </a:prstGeom>
            <a:noFill/>
            <a:ln w="19050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26" name="Google Shape;2498;p76">
              <a:extLst>
                <a:ext uri="{FF2B5EF4-FFF2-40B4-BE49-F238E27FC236}">
                  <a16:creationId xmlns:a16="http://schemas.microsoft.com/office/drawing/2014/main" id="{834BD465-5BB6-46F7-B2C0-FB72D1934DC2}"/>
                </a:ext>
              </a:extLst>
            </p:cNvPr>
            <p:cNvGrpSpPr/>
            <p:nvPr/>
          </p:nvGrpSpPr>
          <p:grpSpPr>
            <a:xfrm>
              <a:off x="411660" y="1187425"/>
              <a:ext cx="1580474" cy="1783254"/>
              <a:chOff x="7545350" y="1159563"/>
              <a:chExt cx="1682250" cy="1920575"/>
            </a:xfrm>
          </p:grpSpPr>
          <p:pic>
            <p:nvPicPr>
              <p:cNvPr id="227" name="Google Shape;2499;p76">
                <a:extLst>
                  <a:ext uri="{FF2B5EF4-FFF2-40B4-BE49-F238E27FC236}">
                    <a16:creationId xmlns:a16="http://schemas.microsoft.com/office/drawing/2014/main" id="{7E0FC60D-AFF7-4FEE-9BAD-FB5954E4C4CD}"/>
                  </a:ext>
                </a:extLst>
              </p:cNvPr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545350" y="1159563"/>
                <a:ext cx="1682250" cy="19205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8" name="Google Shape;2500;p76">
                <a:extLst>
                  <a:ext uri="{FF2B5EF4-FFF2-40B4-BE49-F238E27FC236}">
                    <a16:creationId xmlns:a16="http://schemas.microsoft.com/office/drawing/2014/main" id="{490CB60A-7D4A-4D17-8B54-937353CCAACA}"/>
                  </a:ext>
                </a:extLst>
              </p:cNvPr>
              <p:cNvSpPr txBox="1"/>
              <p:nvPr/>
            </p:nvSpPr>
            <p:spPr>
              <a:xfrm>
                <a:off x="7745550" y="1662000"/>
                <a:ext cx="726900" cy="36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" sz="1467" b="1"/>
                  <a:t>Inject</a:t>
                </a:r>
                <a:endParaRPr sz="1467" b="1"/>
              </a:p>
            </p:txBody>
          </p:sp>
          <p:sp>
            <p:nvSpPr>
              <p:cNvPr id="229" name="Google Shape;2501;p76">
                <a:extLst>
                  <a:ext uri="{FF2B5EF4-FFF2-40B4-BE49-F238E27FC236}">
                    <a16:creationId xmlns:a16="http://schemas.microsoft.com/office/drawing/2014/main" id="{B693316C-D723-4CA1-9B05-AECF42FF839E}"/>
                  </a:ext>
                </a:extLst>
              </p:cNvPr>
              <p:cNvSpPr txBox="1"/>
              <p:nvPr/>
            </p:nvSpPr>
            <p:spPr>
              <a:xfrm>
                <a:off x="8417100" y="1662000"/>
                <a:ext cx="726900" cy="36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" sz="1467" b="1"/>
                  <a:t>Waste</a:t>
                </a:r>
                <a:endParaRPr sz="1467" b="1"/>
              </a:p>
            </p:txBody>
          </p:sp>
        </p:grpSp>
        <p:pic>
          <p:nvPicPr>
            <p:cNvPr id="127" name="Google Shape;2502;p76">
              <a:extLst>
                <a:ext uri="{FF2B5EF4-FFF2-40B4-BE49-F238E27FC236}">
                  <a16:creationId xmlns:a16="http://schemas.microsoft.com/office/drawing/2014/main" id="{3C3E4B08-A8F4-444F-A9EB-B17EAA4F06DA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18765" y="1187430"/>
              <a:ext cx="684238" cy="11934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2503;p76">
              <a:extLst>
                <a:ext uri="{FF2B5EF4-FFF2-40B4-BE49-F238E27FC236}">
                  <a16:creationId xmlns:a16="http://schemas.microsoft.com/office/drawing/2014/main" id="{F91DF450-F37C-4835-86B3-5A8A457C7917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50283" y="1947329"/>
              <a:ext cx="473587" cy="4335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2504;p76">
              <a:extLst>
                <a:ext uri="{FF2B5EF4-FFF2-40B4-BE49-F238E27FC236}">
                  <a16:creationId xmlns:a16="http://schemas.microsoft.com/office/drawing/2014/main" id="{36C2E7AB-A4BE-4E0E-8B82-B51F78E6E862}"/>
                </a:ext>
              </a:extLst>
            </p:cNvPr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536629" y="1200407"/>
              <a:ext cx="390715" cy="4023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2505;p76">
              <a:extLst>
                <a:ext uri="{FF2B5EF4-FFF2-40B4-BE49-F238E27FC236}">
                  <a16:creationId xmlns:a16="http://schemas.microsoft.com/office/drawing/2014/main" id="{17BEC316-B1D6-4242-ABB0-3CA0D562C543}"/>
                </a:ext>
              </a:extLst>
            </p:cNvPr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236088" y="1200402"/>
              <a:ext cx="975600" cy="131642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1" name="Google Shape;2506;p76">
              <a:extLst>
                <a:ext uri="{FF2B5EF4-FFF2-40B4-BE49-F238E27FC236}">
                  <a16:creationId xmlns:a16="http://schemas.microsoft.com/office/drawing/2014/main" id="{0DC908A4-9AB1-40EB-9414-58522632DB34}"/>
                </a:ext>
              </a:extLst>
            </p:cNvPr>
            <p:cNvCxnSpPr/>
            <p:nvPr/>
          </p:nvCxnSpPr>
          <p:spPr>
            <a:xfrm rot="10800000">
              <a:off x="1400113" y="2733659"/>
              <a:ext cx="8313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132" name="Google Shape;2507;p76">
              <a:extLst>
                <a:ext uri="{FF2B5EF4-FFF2-40B4-BE49-F238E27FC236}">
                  <a16:creationId xmlns:a16="http://schemas.microsoft.com/office/drawing/2014/main" id="{B926EE63-02A2-4EB2-B2D3-0026C2BCD8F1}"/>
                </a:ext>
              </a:extLst>
            </p:cNvPr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779283" y="3582294"/>
              <a:ext cx="473578" cy="918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" name="Google Shape;2508;p76">
              <a:extLst>
                <a:ext uri="{FF2B5EF4-FFF2-40B4-BE49-F238E27FC236}">
                  <a16:creationId xmlns:a16="http://schemas.microsoft.com/office/drawing/2014/main" id="{21CFE7CA-3ECE-40D4-B67A-A140F2A64F2E}"/>
                </a:ext>
              </a:extLst>
            </p:cNvPr>
            <p:cNvSpPr/>
            <p:nvPr/>
          </p:nvSpPr>
          <p:spPr>
            <a:xfrm>
              <a:off x="2453476" y="4214192"/>
              <a:ext cx="123600" cy="286500"/>
            </a:xfrm>
            <a:prstGeom prst="rect">
              <a:avLst/>
            </a:prstGeom>
            <a:solidFill>
              <a:srgbClr val="EEEEEE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134" name="Google Shape;2509;p76">
              <a:extLst>
                <a:ext uri="{FF2B5EF4-FFF2-40B4-BE49-F238E27FC236}">
                  <a16:creationId xmlns:a16="http://schemas.microsoft.com/office/drawing/2014/main" id="{A35E7F0A-075C-4F96-81CB-4DD6CC60CCCB}"/>
                </a:ext>
              </a:extLst>
            </p:cNvPr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218765" y="2427624"/>
              <a:ext cx="1252377" cy="52731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35" name="Google Shape;2510;p76">
              <a:extLst>
                <a:ext uri="{FF2B5EF4-FFF2-40B4-BE49-F238E27FC236}">
                  <a16:creationId xmlns:a16="http://schemas.microsoft.com/office/drawing/2014/main" id="{1CF14DC1-C691-42A1-8031-772CBFDD4346}"/>
                </a:ext>
              </a:extLst>
            </p:cNvPr>
            <p:cNvCxnSpPr/>
            <p:nvPr/>
          </p:nvCxnSpPr>
          <p:spPr>
            <a:xfrm>
              <a:off x="1691142" y="2015211"/>
              <a:ext cx="7515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6" name="Google Shape;2511;p76">
              <a:extLst>
                <a:ext uri="{FF2B5EF4-FFF2-40B4-BE49-F238E27FC236}">
                  <a16:creationId xmlns:a16="http://schemas.microsoft.com/office/drawing/2014/main" id="{0CA0CB05-B859-498A-8BED-3A4047ED2EAE}"/>
                </a:ext>
              </a:extLst>
            </p:cNvPr>
            <p:cNvCxnSpPr/>
            <p:nvPr/>
          </p:nvCxnSpPr>
          <p:spPr>
            <a:xfrm>
              <a:off x="1006810" y="2717507"/>
              <a:ext cx="0" cy="3657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2512;p76">
              <a:extLst>
                <a:ext uri="{FF2B5EF4-FFF2-40B4-BE49-F238E27FC236}">
                  <a16:creationId xmlns:a16="http://schemas.microsoft.com/office/drawing/2014/main" id="{54DC8795-6E6D-4542-A0BB-52C51609D54D}"/>
                </a:ext>
              </a:extLst>
            </p:cNvPr>
            <p:cNvCxnSpPr/>
            <p:nvPr/>
          </p:nvCxnSpPr>
          <p:spPr>
            <a:xfrm>
              <a:off x="1006810" y="3083222"/>
              <a:ext cx="684300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8" name="Google Shape;2513;p76">
              <a:extLst>
                <a:ext uri="{FF2B5EF4-FFF2-40B4-BE49-F238E27FC236}">
                  <a16:creationId xmlns:a16="http://schemas.microsoft.com/office/drawing/2014/main" id="{2581851C-0B43-4602-8F47-653A5E3638C0}"/>
                </a:ext>
              </a:extLst>
            </p:cNvPr>
            <p:cNvCxnSpPr/>
            <p:nvPr/>
          </p:nvCxnSpPr>
          <p:spPr>
            <a:xfrm>
              <a:off x="1691259" y="2017956"/>
              <a:ext cx="0" cy="1065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2514;p76">
              <a:extLst>
                <a:ext uri="{FF2B5EF4-FFF2-40B4-BE49-F238E27FC236}">
                  <a16:creationId xmlns:a16="http://schemas.microsoft.com/office/drawing/2014/main" id="{5CAAE347-8BBC-46BB-A2B5-A0C2A628233D}"/>
                </a:ext>
              </a:extLst>
            </p:cNvPr>
            <p:cNvCxnSpPr/>
            <p:nvPr/>
          </p:nvCxnSpPr>
          <p:spPr>
            <a:xfrm>
              <a:off x="1006810" y="2717507"/>
              <a:ext cx="350100" cy="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2515;p76">
              <a:extLst>
                <a:ext uri="{FF2B5EF4-FFF2-40B4-BE49-F238E27FC236}">
                  <a16:creationId xmlns:a16="http://schemas.microsoft.com/office/drawing/2014/main" id="{4CCA842D-05DC-49CB-8690-F82EDC44A1CC}"/>
                </a:ext>
              </a:extLst>
            </p:cNvPr>
            <p:cNvCxnSpPr/>
            <p:nvPr/>
          </p:nvCxnSpPr>
          <p:spPr>
            <a:xfrm rot="10800000" flipH="1">
              <a:off x="831781" y="2123999"/>
              <a:ext cx="154500" cy="311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2516;p76">
              <a:extLst>
                <a:ext uri="{FF2B5EF4-FFF2-40B4-BE49-F238E27FC236}">
                  <a16:creationId xmlns:a16="http://schemas.microsoft.com/office/drawing/2014/main" id="{77786A96-AF1C-4A53-895E-8FB279FDCA80}"/>
                </a:ext>
              </a:extLst>
            </p:cNvPr>
            <p:cNvCxnSpPr/>
            <p:nvPr/>
          </p:nvCxnSpPr>
          <p:spPr>
            <a:xfrm rot="10800000">
              <a:off x="1356934" y="2123821"/>
              <a:ext cx="154200" cy="3075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2517;p76">
              <a:extLst>
                <a:ext uri="{FF2B5EF4-FFF2-40B4-BE49-F238E27FC236}">
                  <a16:creationId xmlns:a16="http://schemas.microsoft.com/office/drawing/2014/main" id="{6DB89C89-35DC-4DA1-AD46-CDAC3C65264F}"/>
                </a:ext>
              </a:extLst>
            </p:cNvPr>
            <p:cNvCxnSpPr>
              <a:endCxn id="123" idx="2"/>
            </p:cNvCxnSpPr>
            <p:nvPr/>
          </p:nvCxnSpPr>
          <p:spPr>
            <a:xfrm>
              <a:off x="2706725" y="2012925"/>
              <a:ext cx="968700" cy="3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3" name="Google Shape;2518;p76">
              <a:extLst>
                <a:ext uri="{FF2B5EF4-FFF2-40B4-BE49-F238E27FC236}">
                  <a16:creationId xmlns:a16="http://schemas.microsoft.com/office/drawing/2014/main" id="{EA8F484D-1579-4EB3-A707-8412583A6EC2}"/>
                </a:ext>
              </a:extLst>
            </p:cNvPr>
            <p:cNvCxnSpPr/>
            <p:nvPr/>
          </p:nvCxnSpPr>
          <p:spPr>
            <a:xfrm>
              <a:off x="3924100" y="1413525"/>
              <a:ext cx="3024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4" name="Google Shape;2519;p76">
              <a:extLst>
                <a:ext uri="{FF2B5EF4-FFF2-40B4-BE49-F238E27FC236}">
                  <a16:creationId xmlns:a16="http://schemas.microsoft.com/office/drawing/2014/main" id="{EC4BA6A0-9915-4DC5-A8FF-CE9CA62FFEB2}"/>
                </a:ext>
              </a:extLst>
            </p:cNvPr>
            <p:cNvCxnSpPr/>
            <p:nvPr/>
          </p:nvCxnSpPr>
          <p:spPr>
            <a:xfrm>
              <a:off x="3807138" y="2062100"/>
              <a:ext cx="300" cy="17919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5" name="Google Shape;2520;p76">
              <a:extLst>
                <a:ext uri="{FF2B5EF4-FFF2-40B4-BE49-F238E27FC236}">
                  <a16:creationId xmlns:a16="http://schemas.microsoft.com/office/drawing/2014/main" id="{2592522C-3181-491B-9527-10E5C6449ED3}"/>
                </a:ext>
              </a:extLst>
            </p:cNvPr>
            <p:cNvCxnSpPr/>
            <p:nvPr/>
          </p:nvCxnSpPr>
          <p:spPr>
            <a:xfrm>
              <a:off x="3708997" y="3720280"/>
              <a:ext cx="496800" cy="108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6" name="Google Shape;2521;p76">
              <a:extLst>
                <a:ext uri="{FF2B5EF4-FFF2-40B4-BE49-F238E27FC236}">
                  <a16:creationId xmlns:a16="http://schemas.microsoft.com/office/drawing/2014/main" id="{61C0B81C-9B9C-43D2-91E1-55F53225C33E}"/>
                </a:ext>
              </a:extLst>
            </p:cNvPr>
            <p:cNvCxnSpPr>
              <a:endCxn id="206" idx="0"/>
            </p:cNvCxnSpPr>
            <p:nvPr/>
          </p:nvCxnSpPr>
          <p:spPr>
            <a:xfrm>
              <a:off x="4325800" y="3870175"/>
              <a:ext cx="398100" cy="278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7" name="Google Shape;2523;p76">
              <a:extLst>
                <a:ext uri="{FF2B5EF4-FFF2-40B4-BE49-F238E27FC236}">
                  <a16:creationId xmlns:a16="http://schemas.microsoft.com/office/drawing/2014/main" id="{53F4A714-9C10-42CA-A320-E3479CFFBC00}"/>
                </a:ext>
              </a:extLst>
            </p:cNvPr>
            <p:cNvCxnSpPr/>
            <p:nvPr/>
          </p:nvCxnSpPr>
          <p:spPr>
            <a:xfrm flipH="1">
              <a:off x="3164400" y="3733775"/>
              <a:ext cx="414900" cy="45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8" name="Google Shape;2524;p76">
              <a:extLst>
                <a:ext uri="{FF2B5EF4-FFF2-40B4-BE49-F238E27FC236}">
                  <a16:creationId xmlns:a16="http://schemas.microsoft.com/office/drawing/2014/main" id="{5B1856DB-1ABE-43AF-AE2D-5D9F3F706E72}"/>
                </a:ext>
              </a:extLst>
            </p:cNvPr>
            <p:cNvCxnSpPr/>
            <p:nvPr/>
          </p:nvCxnSpPr>
          <p:spPr>
            <a:xfrm rot="10800000">
              <a:off x="3099841" y="3965518"/>
              <a:ext cx="270000" cy="513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49" name="Google Shape;2525;p76">
              <a:extLst>
                <a:ext uri="{FF2B5EF4-FFF2-40B4-BE49-F238E27FC236}">
                  <a16:creationId xmlns:a16="http://schemas.microsoft.com/office/drawing/2014/main" id="{DEB0F8A3-2AD7-48D4-BED6-E3F47B4ACCB4}"/>
                </a:ext>
              </a:extLst>
            </p:cNvPr>
            <p:cNvCxnSpPr/>
            <p:nvPr/>
          </p:nvCxnSpPr>
          <p:spPr>
            <a:xfrm>
              <a:off x="3164397" y="3886193"/>
              <a:ext cx="759300" cy="5859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50" name="Google Shape;2526;p76">
              <a:extLst>
                <a:ext uri="{FF2B5EF4-FFF2-40B4-BE49-F238E27FC236}">
                  <a16:creationId xmlns:a16="http://schemas.microsoft.com/office/drawing/2014/main" id="{3A815386-EADA-4D49-AD81-B6B690A45576}"/>
                </a:ext>
              </a:extLst>
            </p:cNvPr>
            <p:cNvCxnSpPr>
              <a:endCxn id="133" idx="0"/>
            </p:cNvCxnSpPr>
            <p:nvPr/>
          </p:nvCxnSpPr>
          <p:spPr>
            <a:xfrm flipH="1">
              <a:off x="2515276" y="3957992"/>
              <a:ext cx="441600" cy="256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51" name="Google Shape;2527;p76">
              <a:extLst>
                <a:ext uri="{FF2B5EF4-FFF2-40B4-BE49-F238E27FC236}">
                  <a16:creationId xmlns:a16="http://schemas.microsoft.com/office/drawing/2014/main" id="{9BE9ACCF-C5AD-4FF9-9627-72637371993E}"/>
                </a:ext>
              </a:extLst>
            </p:cNvPr>
            <p:cNvCxnSpPr/>
            <p:nvPr/>
          </p:nvCxnSpPr>
          <p:spPr>
            <a:xfrm flipH="1">
              <a:off x="2023887" y="3879960"/>
              <a:ext cx="831600" cy="3432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152" name="Google Shape;2528;p76">
              <a:extLst>
                <a:ext uri="{FF2B5EF4-FFF2-40B4-BE49-F238E27FC236}">
                  <a16:creationId xmlns:a16="http://schemas.microsoft.com/office/drawing/2014/main" id="{C51C583C-6C74-441F-9856-29A6A0E69A73}"/>
                </a:ext>
              </a:extLst>
            </p:cNvPr>
            <p:cNvCxnSpPr/>
            <p:nvPr/>
          </p:nvCxnSpPr>
          <p:spPr>
            <a:xfrm rot="10800000">
              <a:off x="1094152" y="3801154"/>
              <a:ext cx="867900" cy="60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53" name="Google Shape;2529;p76">
              <a:extLst>
                <a:ext uri="{FF2B5EF4-FFF2-40B4-BE49-F238E27FC236}">
                  <a16:creationId xmlns:a16="http://schemas.microsoft.com/office/drawing/2014/main" id="{E6513872-9BC2-4F3E-B0EC-84A88938B130}"/>
                </a:ext>
              </a:extLst>
            </p:cNvPr>
            <p:cNvSpPr/>
            <p:nvPr/>
          </p:nvSpPr>
          <p:spPr>
            <a:xfrm>
              <a:off x="1880329" y="4174642"/>
              <a:ext cx="123600" cy="3405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4" name="Google Shape;2530;p76">
              <a:extLst>
                <a:ext uri="{FF2B5EF4-FFF2-40B4-BE49-F238E27FC236}">
                  <a16:creationId xmlns:a16="http://schemas.microsoft.com/office/drawing/2014/main" id="{68AE9FFD-5517-4DFB-99AC-C2AF340B9142}"/>
                </a:ext>
              </a:extLst>
            </p:cNvPr>
            <p:cNvSpPr txBox="1"/>
            <p:nvPr/>
          </p:nvSpPr>
          <p:spPr>
            <a:xfrm>
              <a:off x="3130483" y="4405054"/>
              <a:ext cx="6828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200" b="1"/>
                <a:t>Solvent</a:t>
              </a:r>
              <a:endParaRPr sz="1200" b="1"/>
            </a:p>
          </p:txBody>
        </p:sp>
        <p:sp>
          <p:nvSpPr>
            <p:cNvPr id="155" name="Google Shape;2531;p76">
              <a:extLst>
                <a:ext uri="{FF2B5EF4-FFF2-40B4-BE49-F238E27FC236}">
                  <a16:creationId xmlns:a16="http://schemas.microsoft.com/office/drawing/2014/main" id="{62297981-2078-4DF5-8E38-1A6D726FB4E3}"/>
                </a:ext>
              </a:extLst>
            </p:cNvPr>
            <p:cNvSpPr txBox="1"/>
            <p:nvPr/>
          </p:nvSpPr>
          <p:spPr>
            <a:xfrm>
              <a:off x="3316336" y="3155844"/>
              <a:ext cx="8313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200" b="1"/>
                <a:t>6-port </a:t>
              </a:r>
              <a:endParaRPr sz="1200" b="1"/>
            </a:p>
            <a:p>
              <a:r>
                <a:rPr lang="en" sz="1200" b="1"/>
                <a:t>valve</a:t>
              </a:r>
              <a:endParaRPr sz="1200" b="1"/>
            </a:p>
          </p:txBody>
        </p:sp>
        <p:sp>
          <p:nvSpPr>
            <p:cNvPr id="156" name="Google Shape;2532;p76">
              <a:extLst>
                <a:ext uri="{FF2B5EF4-FFF2-40B4-BE49-F238E27FC236}">
                  <a16:creationId xmlns:a16="http://schemas.microsoft.com/office/drawing/2014/main" id="{B61CE907-7915-45A4-8E0B-F019B940857D}"/>
                </a:ext>
              </a:extLst>
            </p:cNvPr>
            <p:cNvSpPr txBox="1"/>
            <p:nvPr/>
          </p:nvSpPr>
          <p:spPr>
            <a:xfrm>
              <a:off x="2716769" y="3143607"/>
              <a:ext cx="6828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200" b="1"/>
                <a:t>Syringe</a:t>
              </a:r>
              <a:endParaRPr sz="1200" b="1"/>
            </a:p>
            <a:p>
              <a:r>
                <a:rPr lang="en" sz="1200" b="1"/>
                <a:t>pump</a:t>
              </a:r>
              <a:endParaRPr sz="1200" b="1"/>
            </a:p>
          </p:txBody>
        </p:sp>
        <p:sp>
          <p:nvSpPr>
            <p:cNvPr id="157" name="Google Shape;2533;p76">
              <a:extLst>
                <a:ext uri="{FF2B5EF4-FFF2-40B4-BE49-F238E27FC236}">
                  <a16:creationId xmlns:a16="http://schemas.microsoft.com/office/drawing/2014/main" id="{6D3E3D6B-C6B1-497F-B88A-15497D89A24C}"/>
                </a:ext>
              </a:extLst>
            </p:cNvPr>
            <p:cNvSpPr txBox="1"/>
            <p:nvPr/>
          </p:nvSpPr>
          <p:spPr>
            <a:xfrm>
              <a:off x="1979748" y="4199025"/>
              <a:ext cx="6828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067" b="1"/>
                <a:t>Vial for </a:t>
              </a:r>
              <a:endParaRPr sz="1067" b="1"/>
            </a:p>
            <a:p>
              <a:r>
                <a:rPr lang="en" sz="1067" b="1"/>
                <a:t>dilution</a:t>
              </a:r>
              <a:endParaRPr sz="1067" b="1"/>
            </a:p>
          </p:txBody>
        </p:sp>
        <p:sp>
          <p:nvSpPr>
            <p:cNvPr id="158" name="Google Shape;2534;p76">
              <a:extLst>
                <a:ext uri="{FF2B5EF4-FFF2-40B4-BE49-F238E27FC236}">
                  <a16:creationId xmlns:a16="http://schemas.microsoft.com/office/drawing/2014/main" id="{291633A7-63BC-4D47-89C9-F4D359396A02}"/>
                </a:ext>
              </a:extLst>
            </p:cNvPr>
            <p:cNvSpPr txBox="1"/>
            <p:nvPr/>
          </p:nvSpPr>
          <p:spPr>
            <a:xfrm>
              <a:off x="457433" y="3639579"/>
              <a:ext cx="7650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200" b="1"/>
                <a:t>Waste</a:t>
              </a:r>
              <a:endParaRPr sz="1200" b="1"/>
            </a:p>
          </p:txBody>
        </p:sp>
        <p:sp>
          <p:nvSpPr>
            <p:cNvPr id="159" name="Google Shape;2535;p76">
              <a:extLst>
                <a:ext uri="{FF2B5EF4-FFF2-40B4-BE49-F238E27FC236}">
                  <a16:creationId xmlns:a16="http://schemas.microsoft.com/office/drawing/2014/main" id="{6DE37D1E-D7F5-4B73-ADC0-0140207A5A45}"/>
                </a:ext>
              </a:extLst>
            </p:cNvPr>
            <p:cNvSpPr txBox="1"/>
            <p:nvPr/>
          </p:nvSpPr>
          <p:spPr>
            <a:xfrm>
              <a:off x="195317" y="805830"/>
              <a:ext cx="22233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733" b="1"/>
                <a:t>Synthesis</a:t>
              </a:r>
              <a:endParaRPr sz="1733" b="1"/>
            </a:p>
          </p:txBody>
        </p:sp>
        <p:sp>
          <p:nvSpPr>
            <p:cNvPr id="160" name="Google Shape;2536;p76">
              <a:extLst>
                <a:ext uri="{FF2B5EF4-FFF2-40B4-BE49-F238E27FC236}">
                  <a16:creationId xmlns:a16="http://schemas.microsoft.com/office/drawing/2014/main" id="{C05E40F8-FCF5-42BD-994D-E38A9FA4829C}"/>
                </a:ext>
              </a:extLst>
            </p:cNvPr>
            <p:cNvSpPr txBox="1"/>
            <p:nvPr/>
          </p:nvSpPr>
          <p:spPr>
            <a:xfrm>
              <a:off x="2142665" y="805830"/>
              <a:ext cx="34248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733" b="1"/>
                <a:t>Identification/quantification/separation</a:t>
              </a:r>
              <a:endParaRPr sz="1733" b="1"/>
            </a:p>
          </p:txBody>
        </p:sp>
        <p:sp>
          <p:nvSpPr>
            <p:cNvPr id="161" name="Google Shape;2537;p76">
              <a:extLst>
                <a:ext uri="{FF2B5EF4-FFF2-40B4-BE49-F238E27FC236}">
                  <a16:creationId xmlns:a16="http://schemas.microsoft.com/office/drawing/2014/main" id="{82B00DA2-BD2A-4839-A9A1-0B5B35874E5F}"/>
                </a:ext>
              </a:extLst>
            </p:cNvPr>
            <p:cNvSpPr txBox="1"/>
            <p:nvPr/>
          </p:nvSpPr>
          <p:spPr>
            <a:xfrm>
              <a:off x="195317" y="3143225"/>
              <a:ext cx="22233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733" b="1"/>
                <a:t>Characterization</a:t>
              </a:r>
              <a:endParaRPr sz="1733" b="1"/>
            </a:p>
          </p:txBody>
        </p:sp>
        <p:cxnSp>
          <p:nvCxnSpPr>
            <p:cNvPr id="162" name="Google Shape;2538;p76">
              <a:extLst>
                <a:ext uri="{FF2B5EF4-FFF2-40B4-BE49-F238E27FC236}">
                  <a16:creationId xmlns:a16="http://schemas.microsoft.com/office/drawing/2014/main" id="{C7DD911D-AD4C-4CD2-8A52-DC15F02ACE1C}"/>
                </a:ext>
              </a:extLst>
            </p:cNvPr>
            <p:cNvCxnSpPr/>
            <p:nvPr/>
          </p:nvCxnSpPr>
          <p:spPr>
            <a:xfrm rot="10800000">
              <a:off x="3809863" y="1545338"/>
              <a:ext cx="0" cy="4776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3" name="Google Shape;2539;p76">
              <a:extLst>
                <a:ext uri="{FF2B5EF4-FFF2-40B4-BE49-F238E27FC236}">
                  <a16:creationId xmlns:a16="http://schemas.microsoft.com/office/drawing/2014/main" id="{9230D9D8-42C2-49C9-9948-DB15040B3082}"/>
                </a:ext>
              </a:extLst>
            </p:cNvPr>
            <p:cNvCxnSpPr/>
            <p:nvPr/>
          </p:nvCxnSpPr>
          <p:spPr>
            <a:xfrm rot="10800000">
              <a:off x="2475912" y="3526448"/>
              <a:ext cx="463200" cy="1626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64" name="Google Shape;2540;p76">
              <a:extLst>
                <a:ext uri="{FF2B5EF4-FFF2-40B4-BE49-F238E27FC236}">
                  <a16:creationId xmlns:a16="http://schemas.microsoft.com/office/drawing/2014/main" id="{514EBDEB-5260-4989-BD06-07A2C86D6AE2}"/>
                </a:ext>
              </a:extLst>
            </p:cNvPr>
            <p:cNvSpPr/>
            <p:nvPr/>
          </p:nvSpPr>
          <p:spPr>
            <a:xfrm>
              <a:off x="2330004" y="3306292"/>
              <a:ext cx="123600" cy="3405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5" name="Google Shape;2541;p76">
              <a:extLst>
                <a:ext uri="{FF2B5EF4-FFF2-40B4-BE49-F238E27FC236}">
                  <a16:creationId xmlns:a16="http://schemas.microsoft.com/office/drawing/2014/main" id="{1E169417-D1F5-4AC2-B2D1-AE3BC850C21C}"/>
                </a:ext>
              </a:extLst>
            </p:cNvPr>
            <p:cNvSpPr/>
            <p:nvPr/>
          </p:nvSpPr>
          <p:spPr>
            <a:xfrm>
              <a:off x="1981316" y="3606167"/>
              <a:ext cx="123600" cy="340500"/>
            </a:xfrm>
            <a:prstGeom prst="rect">
              <a:avLst/>
            </a:prstGeom>
            <a:solidFill>
              <a:srgbClr val="FF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66" name="Google Shape;2542;p76">
              <a:extLst>
                <a:ext uri="{FF2B5EF4-FFF2-40B4-BE49-F238E27FC236}">
                  <a16:creationId xmlns:a16="http://schemas.microsoft.com/office/drawing/2014/main" id="{6015E396-436F-430E-A56C-DC9E95347CF9}"/>
                </a:ext>
              </a:extLst>
            </p:cNvPr>
            <p:cNvCxnSpPr/>
            <p:nvPr/>
          </p:nvCxnSpPr>
          <p:spPr>
            <a:xfrm flipH="1">
              <a:off x="2127413" y="3782425"/>
              <a:ext cx="745200" cy="303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sp>
          <p:nvSpPr>
            <p:cNvPr id="167" name="Google Shape;2543;p76">
              <a:extLst>
                <a:ext uri="{FF2B5EF4-FFF2-40B4-BE49-F238E27FC236}">
                  <a16:creationId xmlns:a16="http://schemas.microsoft.com/office/drawing/2014/main" id="{464C3520-376F-4BAB-A47A-59ED42DA3919}"/>
                </a:ext>
              </a:extLst>
            </p:cNvPr>
            <p:cNvSpPr txBox="1"/>
            <p:nvPr/>
          </p:nvSpPr>
          <p:spPr>
            <a:xfrm>
              <a:off x="1710098" y="3139334"/>
              <a:ext cx="7515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067" b="1"/>
                <a:t>PL lifetime</a:t>
              </a:r>
              <a:endParaRPr sz="1067" b="1"/>
            </a:p>
            <a:p>
              <a:r>
                <a:rPr lang="en" sz="1067" b="1"/>
                <a:t>Flow cell</a:t>
              </a:r>
              <a:endParaRPr sz="1067" b="1"/>
            </a:p>
          </p:txBody>
        </p:sp>
        <p:sp>
          <p:nvSpPr>
            <p:cNvPr id="168" name="Google Shape;2544;p76">
              <a:extLst>
                <a:ext uri="{FF2B5EF4-FFF2-40B4-BE49-F238E27FC236}">
                  <a16:creationId xmlns:a16="http://schemas.microsoft.com/office/drawing/2014/main" id="{27B84360-45CF-4E28-95F1-EABDB82A6C8B}"/>
                </a:ext>
              </a:extLst>
            </p:cNvPr>
            <p:cNvSpPr txBox="1"/>
            <p:nvPr/>
          </p:nvSpPr>
          <p:spPr>
            <a:xfrm>
              <a:off x="1432186" y="3465596"/>
              <a:ext cx="7515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067" b="1"/>
                <a:t>PL </a:t>
              </a:r>
              <a:endParaRPr sz="1067" b="1"/>
            </a:p>
            <a:p>
              <a:r>
                <a:rPr lang="en" sz="1067" b="1"/>
                <a:t>Flow cell</a:t>
              </a:r>
              <a:endParaRPr sz="1067" b="1"/>
            </a:p>
          </p:txBody>
        </p:sp>
        <p:sp>
          <p:nvSpPr>
            <p:cNvPr id="169" name="Google Shape;2545;p76">
              <a:extLst>
                <a:ext uri="{FF2B5EF4-FFF2-40B4-BE49-F238E27FC236}">
                  <a16:creationId xmlns:a16="http://schemas.microsoft.com/office/drawing/2014/main" id="{D83CC654-1141-4D73-89DE-65BB55492CCB}"/>
                </a:ext>
              </a:extLst>
            </p:cNvPr>
            <p:cNvSpPr txBox="1"/>
            <p:nvPr/>
          </p:nvSpPr>
          <p:spPr>
            <a:xfrm>
              <a:off x="1152361" y="4180721"/>
              <a:ext cx="7515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067" b="1"/>
                <a:t>Absorption</a:t>
              </a:r>
              <a:endParaRPr sz="1067" b="1"/>
            </a:p>
            <a:p>
              <a:r>
                <a:rPr lang="en" sz="1067" b="1"/>
                <a:t>Flow cell</a:t>
              </a:r>
              <a:endParaRPr sz="1067" b="1"/>
            </a:p>
          </p:txBody>
        </p:sp>
        <p:cxnSp>
          <p:nvCxnSpPr>
            <p:cNvPr id="170" name="Google Shape;2546;p76">
              <a:extLst>
                <a:ext uri="{FF2B5EF4-FFF2-40B4-BE49-F238E27FC236}">
                  <a16:creationId xmlns:a16="http://schemas.microsoft.com/office/drawing/2014/main" id="{40FB9DCE-255B-4A79-8110-E4EB0D79EB58}"/>
                </a:ext>
              </a:extLst>
            </p:cNvPr>
            <p:cNvCxnSpPr/>
            <p:nvPr/>
          </p:nvCxnSpPr>
          <p:spPr>
            <a:xfrm rot="10800000">
              <a:off x="1073202" y="3516417"/>
              <a:ext cx="12402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1" name="Google Shape;2547;p76">
              <a:extLst>
                <a:ext uri="{FF2B5EF4-FFF2-40B4-BE49-F238E27FC236}">
                  <a16:creationId xmlns:a16="http://schemas.microsoft.com/office/drawing/2014/main" id="{4891AE9C-7547-4D82-81B8-AE9A91E46456}"/>
                </a:ext>
              </a:extLst>
            </p:cNvPr>
            <p:cNvCxnSpPr/>
            <p:nvPr/>
          </p:nvCxnSpPr>
          <p:spPr>
            <a:xfrm rot="10800000">
              <a:off x="1106477" y="4225329"/>
              <a:ext cx="768000" cy="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172" name="Google Shape;2548;p76">
              <a:extLst>
                <a:ext uri="{FF2B5EF4-FFF2-40B4-BE49-F238E27FC236}">
                  <a16:creationId xmlns:a16="http://schemas.microsoft.com/office/drawing/2014/main" id="{C70D8F1C-03D6-444F-9C20-3C46853D0CA6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667219" y="966790"/>
              <a:ext cx="3082217" cy="17619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2549;p76">
              <a:extLst>
                <a:ext uri="{FF2B5EF4-FFF2-40B4-BE49-F238E27FC236}">
                  <a16:creationId xmlns:a16="http://schemas.microsoft.com/office/drawing/2014/main" id="{CAEAD77D-E0F8-4E04-8D7B-DBAD2BB1B8B5}"/>
                </a:ext>
              </a:extLst>
            </p:cNvPr>
            <p:cNvSpPr/>
            <p:nvPr/>
          </p:nvSpPr>
          <p:spPr>
            <a:xfrm>
              <a:off x="5999533" y="2263241"/>
              <a:ext cx="391200" cy="150600"/>
            </a:xfrm>
            <a:prstGeom prst="rect">
              <a:avLst/>
            </a:prstGeom>
            <a:solidFill>
              <a:srgbClr val="EEEEEE">
                <a:alpha val="859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4" name="Google Shape;2550;p76">
              <a:extLst>
                <a:ext uri="{FF2B5EF4-FFF2-40B4-BE49-F238E27FC236}">
                  <a16:creationId xmlns:a16="http://schemas.microsoft.com/office/drawing/2014/main" id="{E4DCB73D-FDB7-49C2-A5A0-824EA7C2FB9D}"/>
                </a:ext>
              </a:extLst>
            </p:cNvPr>
            <p:cNvSpPr/>
            <p:nvPr/>
          </p:nvSpPr>
          <p:spPr>
            <a:xfrm>
              <a:off x="7055863" y="2392015"/>
              <a:ext cx="730200" cy="150600"/>
            </a:xfrm>
            <a:prstGeom prst="rect">
              <a:avLst/>
            </a:prstGeom>
            <a:solidFill>
              <a:srgbClr val="EEEEEE">
                <a:alpha val="859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5" name="Google Shape;2551;p76">
              <a:extLst>
                <a:ext uri="{FF2B5EF4-FFF2-40B4-BE49-F238E27FC236}">
                  <a16:creationId xmlns:a16="http://schemas.microsoft.com/office/drawing/2014/main" id="{D719DB15-C068-4C8A-B595-504ACFB96CB2}"/>
                </a:ext>
              </a:extLst>
            </p:cNvPr>
            <p:cNvSpPr/>
            <p:nvPr/>
          </p:nvSpPr>
          <p:spPr>
            <a:xfrm>
              <a:off x="5697944" y="2613008"/>
              <a:ext cx="534600" cy="126600"/>
            </a:xfrm>
            <a:prstGeom prst="rect">
              <a:avLst/>
            </a:prstGeom>
            <a:solidFill>
              <a:srgbClr val="EEEEEE">
                <a:alpha val="859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176" name="Google Shape;2552;p76">
              <a:extLst>
                <a:ext uri="{FF2B5EF4-FFF2-40B4-BE49-F238E27FC236}">
                  <a16:creationId xmlns:a16="http://schemas.microsoft.com/office/drawing/2014/main" id="{00817E9B-5FFC-45AC-B59C-254BB09799DD}"/>
                </a:ext>
              </a:extLst>
            </p:cNvPr>
            <p:cNvCxnSpPr/>
            <p:nvPr/>
          </p:nvCxnSpPr>
          <p:spPr>
            <a:xfrm rot="10800000">
              <a:off x="5954949" y="2524808"/>
              <a:ext cx="171600" cy="88200"/>
            </a:xfrm>
            <a:prstGeom prst="straightConnector1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77" name="Google Shape;2553;p76">
              <a:extLst>
                <a:ext uri="{FF2B5EF4-FFF2-40B4-BE49-F238E27FC236}">
                  <a16:creationId xmlns:a16="http://schemas.microsoft.com/office/drawing/2014/main" id="{1755DC01-B0CE-4E13-911A-40427473FF2E}"/>
                </a:ext>
              </a:extLst>
            </p:cNvPr>
            <p:cNvCxnSpPr/>
            <p:nvPr/>
          </p:nvCxnSpPr>
          <p:spPr>
            <a:xfrm>
              <a:off x="6112831" y="2480920"/>
              <a:ext cx="190500" cy="89700"/>
            </a:xfrm>
            <a:prstGeom prst="straightConnector1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178" name="Google Shape;2554;p76">
              <a:extLst>
                <a:ext uri="{FF2B5EF4-FFF2-40B4-BE49-F238E27FC236}">
                  <a16:creationId xmlns:a16="http://schemas.microsoft.com/office/drawing/2014/main" id="{8E706876-F783-41F8-BA1F-4A12C2A034C8}"/>
                </a:ext>
              </a:extLst>
            </p:cNvPr>
            <p:cNvGrpSpPr/>
            <p:nvPr/>
          </p:nvGrpSpPr>
          <p:grpSpPr>
            <a:xfrm>
              <a:off x="6070513" y="1108753"/>
              <a:ext cx="748325" cy="745069"/>
              <a:chOff x="676442" y="1693250"/>
              <a:chExt cx="1110933" cy="1117213"/>
            </a:xfrm>
          </p:grpSpPr>
          <p:pic>
            <p:nvPicPr>
              <p:cNvPr id="225" name="Google Shape;2555;p76">
                <a:extLst>
                  <a:ext uri="{FF2B5EF4-FFF2-40B4-BE49-F238E27FC236}">
                    <a16:creationId xmlns:a16="http://schemas.microsoft.com/office/drawing/2014/main" id="{E1B0C8F8-48EF-4562-9EF7-A8FDD06564B8}"/>
                  </a:ext>
                </a:extLst>
              </p:cNvPr>
              <p:cNvPicPr preferRelativeResize="0"/>
              <p:nvPr/>
            </p:nvPicPr>
            <p:blipFill>
              <a:blip r:embed="rId13">
                <a:alphaModFix/>
              </a:blip>
              <a:stretch>
                <a:fillRect/>
              </a:stretch>
            </p:blipFill>
            <p:spPr>
              <a:xfrm>
                <a:off x="676442" y="1701363"/>
                <a:ext cx="1105800" cy="1109100"/>
              </a:xfrm>
              <a:prstGeom prst="ellipse">
                <a:avLst/>
              </a:prstGeom>
              <a:noFill/>
              <a:ln>
                <a:noFill/>
              </a:ln>
            </p:spPr>
          </p:pic>
          <p:sp>
            <p:nvSpPr>
              <p:cNvPr id="226" name="Google Shape;2556;p76">
                <a:extLst>
                  <a:ext uri="{FF2B5EF4-FFF2-40B4-BE49-F238E27FC236}">
                    <a16:creationId xmlns:a16="http://schemas.microsoft.com/office/drawing/2014/main" id="{7C9201FC-FF3D-4AB1-B26D-013DCAD9822C}"/>
                  </a:ext>
                </a:extLst>
              </p:cNvPr>
              <p:cNvSpPr/>
              <p:nvPr/>
            </p:nvSpPr>
            <p:spPr>
              <a:xfrm>
                <a:off x="682775" y="1693250"/>
                <a:ext cx="1104600" cy="1104600"/>
              </a:xfrm>
              <a:prstGeom prst="ellipse">
                <a:avLst/>
              </a:prstGeom>
              <a:noFill/>
              <a:ln w="28575" cap="flat" cmpd="sng">
                <a:solidFill>
                  <a:srgbClr val="FFFF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cxnSp>
          <p:nvCxnSpPr>
            <p:cNvPr id="179" name="Google Shape;2557;p76">
              <a:extLst>
                <a:ext uri="{FF2B5EF4-FFF2-40B4-BE49-F238E27FC236}">
                  <a16:creationId xmlns:a16="http://schemas.microsoft.com/office/drawing/2014/main" id="{16C51A39-0C96-4F09-AAA5-28C8380F9C1A}"/>
                </a:ext>
              </a:extLst>
            </p:cNvPr>
            <p:cNvCxnSpPr/>
            <p:nvPr/>
          </p:nvCxnSpPr>
          <p:spPr>
            <a:xfrm flipH="1">
              <a:off x="5955028" y="1736156"/>
              <a:ext cx="241500" cy="284700"/>
            </a:xfrm>
            <a:prstGeom prst="straightConnector1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2558;p76">
              <a:extLst>
                <a:ext uri="{FF2B5EF4-FFF2-40B4-BE49-F238E27FC236}">
                  <a16:creationId xmlns:a16="http://schemas.microsoft.com/office/drawing/2014/main" id="{0531AA7C-F2E7-4208-8356-7ABC505FB374}"/>
                </a:ext>
              </a:extLst>
            </p:cNvPr>
            <p:cNvCxnSpPr/>
            <p:nvPr/>
          </p:nvCxnSpPr>
          <p:spPr>
            <a:xfrm flipH="1">
              <a:off x="7538565" y="2548621"/>
              <a:ext cx="285600" cy="150600"/>
            </a:xfrm>
            <a:prstGeom prst="straightConnector1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1" name="Google Shape;2559;p76">
              <a:extLst>
                <a:ext uri="{FF2B5EF4-FFF2-40B4-BE49-F238E27FC236}">
                  <a16:creationId xmlns:a16="http://schemas.microsoft.com/office/drawing/2014/main" id="{C9E5FE9E-7D2B-47E4-917E-8A18BFEB0C72}"/>
                </a:ext>
              </a:extLst>
            </p:cNvPr>
            <p:cNvSpPr/>
            <p:nvPr/>
          </p:nvSpPr>
          <p:spPr>
            <a:xfrm>
              <a:off x="6112831" y="1901678"/>
              <a:ext cx="611400" cy="279300"/>
            </a:xfrm>
            <a:prstGeom prst="rect">
              <a:avLst/>
            </a:prstGeom>
            <a:solidFill>
              <a:srgbClr val="EEEEEE">
                <a:alpha val="859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2" name="Google Shape;2560;p76">
              <a:extLst>
                <a:ext uri="{FF2B5EF4-FFF2-40B4-BE49-F238E27FC236}">
                  <a16:creationId xmlns:a16="http://schemas.microsoft.com/office/drawing/2014/main" id="{5314D714-42CC-4CC6-B993-5D4EB945DD33}"/>
                </a:ext>
              </a:extLst>
            </p:cNvPr>
            <p:cNvSpPr txBox="1"/>
            <p:nvPr/>
          </p:nvSpPr>
          <p:spPr>
            <a:xfrm>
              <a:off x="6945927" y="2318259"/>
              <a:ext cx="934500" cy="2304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933" b="1">
                  <a:latin typeface="Roboto"/>
                  <a:ea typeface="Roboto"/>
                  <a:cs typeface="Roboto"/>
                  <a:sym typeface="Roboto"/>
                </a:rPr>
                <a:t>To optical setups </a:t>
              </a:r>
              <a:endParaRPr sz="933" b="1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endParaRPr sz="933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2561;p76">
              <a:extLst>
                <a:ext uri="{FF2B5EF4-FFF2-40B4-BE49-F238E27FC236}">
                  <a16:creationId xmlns:a16="http://schemas.microsoft.com/office/drawing/2014/main" id="{40DBAAA3-1BEA-44B7-ACC7-B992704D5ACF}"/>
                </a:ext>
              </a:extLst>
            </p:cNvPr>
            <p:cNvSpPr txBox="1"/>
            <p:nvPr/>
          </p:nvSpPr>
          <p:spPr>
            <a:xfrm>
              <a:off x="6068808" y="1824620"/>
              <a:ext cx="748200" cy="23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933" b="1">
                  <a:latin typeface="Roboto"/>
                  <a:ea typeface="Roboto"/>
                  <a:cs typeface="Roboto"/>
                  <a:sym typeface="Roboto"/>
                </a:rPr>
                <a:t>Chemspeed </a:t>
              </a:r>
              <a:endParaRPr sz="933" b="1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r>
                <a:rPr lang="en" sz="933" b="1">
                  <a:latin typeface="Roboto"/>
                  <a:ea typeface="Roboto"/>
                  <a:cs typeface="Roboto"/>
                  <a:sym typeface="Roboto"/>
                </a:rPr>
                <a:t>injection port</a:t>
              </a:r>
              <a:endParaRPr sz="933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" name="Google Shape;2562;p76">
              <a:extLst>
                <a:ext uri="{FF2B5EF4-FFF2-40B4-BE49-F238E27FC236}">
                  <a16:creationId xmlns:a16="http://schemas.microsoft.com/office/drawing/2014/main" id="{79533689-E13A-48C9-AEE2-F7C47BC6045D}"/>
                </a:ext>
              </a:extLst>
            </p:cNvPr>
            <p:cNvSpPr txBox="1"/>
            <p:nvPr/>
          </p:nvSpPr>
          <p:spPr>
            <a:xfrm>
              <a:off x="5929026" y="2194571"/>
              <a:ext cx="588600" cy="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933" b="1">
                  <a:latin typeface="Roboto"/>
                  <a:ea typeface="Roboto"/>
                  <a:cs typeface="Roboto"/>
                  <a:sym typeface="Roboto"/>
                </a:rPr>
                <a:t>To HPLC</a:t>
              </a:r>
              <a:endParaRPr sz="933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5" name="Google Shape;2563;p76">
              <a:extLst>
                <a:ext uri="{FF2B5EF4-FFF2-40B4-BE49-F238E27FC236}">
                  <a16:creationId xmlns:a16="http://schemas.microsoft.com/office/drawing/2014/main" id="{28FE2C96-55CE-4FDA-954B-D31134673C27}"/>
                </a:ext>
              </a:extLst>
            </p:cNvPr>
            <p:cNvSpPr txBox="1"/>
            <p:nvPr/>
          </p:nvSpPr>
          <p:spPr>
            <a:xfrm>
              <a:off x="5624258" y="2524917"/>
              <a:ext cx="681900" cy="12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933" b="1">
                  <a:latin typeface="Roboto"/>
                  <a:ea typeface="Roboto"/>
                  <a:cs typeface="Roboto"/>
                  <a:sym typeface="Roboto"/>
                </a:rPr>
                <a:t>From HPLC</a:t>
              </a:r>
              <a:endParaRPr sz="933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6" name="Google Shape;2564;p76">
              <a:extLst>
                <a:ext uri="{FF2B5EF4-FFF2-40B4-BE49-F238E27FC236}">
                  <a16:creationId xmlns:a16="http://schemas.microsoft.com/office/drawing/2014/main" id="{5EE54E2C-4B21-479A-9CA3-CAA9D9B06691}"/>
                </a:ext>
              </a:extLst>
            </p:cNvPr>
            <p:cNvSpPr txBox="1"/>
            <p:nvPr/>
          </p:nvSpPr>
          <p:spPr>
            <a:xfrm>
              <a:off x="3745050" y="2072701"/>
              <a:ext cx="6828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200" b="1"/>
                <a:t>Flow</a:t>
              </a:r>
              <a:endParaRPr sz="1200" b="1"/>
            </a:p>
            <a:p>
              <a:r>
                <a:rPr lang="en" sz="1200" b="1"/>
                <a:t>splitter</a:t>
              </a:r>
              <a:endParaRPr sz="1200" b="1"/>
            </a:p>
          </p:txBody>
        </p:sp>
        <p:cxnSp>
          <p:nvCxnSpPr>
            <p:cNvPr id="187" name="Google Shape;2565;p76">
              <a:extLst>
                <a:ext uri="{FF2B5EF4-FFF2-40B4-BE49-F238E27FC236}">
                  <a16:creationId xmlns:a16="http://schemas.microsoft.com/office/drawing/2014/main" id="{1EA42EF1-125F-45F0-B775-1C06AEDEF314}"/>
                </a:ext>
              </a:extLst>
            </p:cNvPr>
            <p:cNvCxnSpPr/>
            <p:nvPr/>
          </p:nvCxnSpPr>
          <p:spPr>
            <a:xfrm rot="10800000">
              <a:off x="3409350" y="1535488"/>
              <a:ext cx="238800" cy="2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8" name="Google Shape;2566;p76">
              <a:extLst>
                <a:ext uri="{FF2B5EF4-FFF2-40B4-BE49-F238E27FC236}">
                  <a16:creationId xmlns:a16="http://schemas.microsoft.com/office/drawing/2014/main" id="{64E3F5B3-7C8E-4978-9C11-C70DD9D2A1C5}"/>
                </a:ext>
              </a:extLst>
            </p:cNvPr>
            <p:cNvCxnSpPr/>
            <p:nvPr/>
          </p:nvCxnSpPr>
          <p:spPr>
            <a:xfrm>
              <a:off x="3761825" y="3953625"/>
              <a:ext cx="203400" cy="497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9" name="Google Shape;2567;p76">
              <a:extLst>
                <a:ext uri="{FF2B5EF4-FFF2-40B4-BE49-F238E27FC236}">
                  <a16:creationId xmlns:a16="http://schemas.microsoft.com/office/drawing/2014/main" id="{55123AF4-0674-4C60-A100-473D4D065DF9}"/>
                </a:ext>
              </a:extLst>
            </p:cNvPr>
            <p:cNvSpPr txBox="1"/>
            <p:nvPr/>
          </p:nvSpPr>
          <p:spPr>
            <a:xfrm>
              <a:off x="3807147" y="4405055"/>
              <a:ext cx="6828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200" b="1"/>
                <a:t>Waste</a:t>
              </a:r>
              <a:endParaRPr sz="1200" b="1"/>
            </a:p>
          </p:txBody>
        </p:sp>
        <p:sp>
          <p:nvSpPr>
            <p:cNvPr id="190" name="Google Shape;2568;p76">
              <a:extLst>
                <a:ext uri="{FF2B5EF4-FFF2-40B4-BE49-F238E27FC236}">
                  <a16:creationId xmlns:a16="http://schemas.microsoft.com/office/drawing/2014/main" id="{2EF7E485-96F6-4A1D-8475-CCAD86D8B10F}"/>
                </a:ext>
              </a:extLst>
            </p:cNvPr>
            <p:cNvSpPr/>
            <p:nvPr/>
          </p:nvSpPr>
          <p:spPr>
            <a:xfrm>
              <a:off x="7704138" y="2870453"/>
              <a:ext cx="730200" cy="150600"/>
            </a:xfrm>
            <a:prstGeom prst="rect">
              <a:avLst/>
            </a:prstGeom>
            <a:solidFill>
              <a:srgbClr val="EEEEEE">
                <a:alpha val="859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1" name="Google Shape;2569;p76">
              <a:extLst>
                <a:ext uri="{FF2B5EF4-FFF2-40B4-BE49-F238E27FC236}">
                  <a16:creationId xmlns:a16="http://schemas.microsoft.com/office/drawing/2014/main" id="{72FAFFFA-EF61-4628-A071-EC0F719DB5BF}"/>
                </a:ext>
              </a:extLst>
            </p:cNvPr>
            <p:cNvSpPr txBox="1"/>
            <p:nvPr/>
          </p:nvSpPr>
          <p:spPr>
            <a:xfrm>
              <a:off x="7602002" y="2796696"/>
              <a:ext cx="934500" cy="2304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933" b="1">
                  <a:latin typeface="Roboto"/>
                  <a:ea typeface="Roboto"/>
                  <a:cs typeface="Roboto"/>
                  <a:sym typeface="Roboto"/>
                </a:rPr>
                <a:t>PL lifetime setup </a:t>
              </a:r>
              <a:endParaRPr sz="933" b="1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endParaRPr sz="933" b="1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92" name="Google Shape;2570;p76">
              <a:extLst>
                <a:ext uri="{FF2B5EF4-FFF2-40B4-BE49-F238E27FC236}">
                  <a16:creationId xmlns:a16="http://schemas.microsoft.com/office/drawing/2014/main" id="{3A72753F-D01A-4F29-8E30-6A2A20384DD3}"/>
                </a:ext>
              </a:extLst>
            </p:cNvPr>
            <p:cNvGrpSpPr/>
            <p:nvPr/>
          </p:nvGrpSpPr>
          <p:grpSpPr>
            <a:xfrm>
              <a:off x="6110075" y="2909613"/>
              <a:ext cx="768000" cy="347213"/>
              <a:chOff x="6312325" y="3417863"/>
              <a:chExt cx="768000" cy="347213"/>
            </a:xfrm>
          </p:grpSpPr>
          <p:sp>
            <p:nvSpPr>
              <p:cNvPr id="223" name="Google Shape;2571;p76">
                <a:extLst>
                  <a:ext uri="{FF2B5EF4-FFF2-40B4-BE49-F238E27FC236}">
                    <a16:creationId xmlns:a16="http://schemas.microsoft.com/office/drawing/2014/main" id="{4434227B-1C30-4DBA-B43A-759C62D69EED}"/>
                  </a:ext>
                </a:extLst>
              </p:cNvPr>
              <p:cNvSpPr/>
              <p:nvPr/>
            </p:nvSpPr>
            <p:spPr>
              <a:xfrm>
                <a:off x="6349325" y="3498075"/>
                <a:ext cx="548700" cy="267000"/>
              </a:xfrm>
              <a:prstGeom prst="rect">
                <a:avLst/>
              </a:prstGeom>
              <a:solidFill>
                <a:srgbClr val="EEEEEE">
                  <a:alpha val="859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4" name="Google Shape;2572;p76">
                <a:extLst>
                  <a:ext uri="{FF2B5EF4-FFF2-40B4-BE49-F238E27FC236}">
                    <a16:creationId xmlns:a16="http://schemas.microsoft.com/office/drawing/2014/main" id="{7BDFD27F-B40D-47DD-AB64-F89145160E22}"/>
                  </a:ext>
                </a:extLst>
              </p:cNvPr>
              <p:cNvSpPr txBox="1"/>
              <p:nvPr/>
            </p:nvSpPr>
            <p:spPr>
              <a:xfrm>
                <a:off x="6312325" y="3417863"/>
                <a:ext cx="768000" cy="23040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n" sz="933" b="1">
                    <a:latin typeface="Roboto"/>
                    <a:ea typeface="Roboto"/>
                    <a:cs typeface="Roboto"/>
                    <a:sym typeface="Roboto"/>
                  </a:rPr>
                  <a:t>Absorption flow cell </a:t>
                </a:r>
                <a:endParaRPr sz="933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lnSpc>
                    <a:spcPct val="115000"/>
                  </a:lnSpc>
                </a:pPr>
                <a:endParaRPr sz="933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193" name="Google Shape;2573;p76">
              <a:extLst>
                <a:ext uri="{FF2B5EF4-FFF2-40B4-BE49-F238E27FC236}">
                  <a16:creationId xmlns:a16="http://schemas.microsoft.com/office/drawing/2014/main" id="{EC5CB60B-A2A8-481A-8189-D375FC85726B}"/>
                </a:ext>
              </a:extLst>
            </p:cNvPr>
            <p:cNvGrpSpPr/>
            <p:nvPr/>
          </p:nvGrpSpPr>
          <p:grpSpPr>
            <a:xfrm>
              <a:off x="5785763" y="3361350"/>
              <a:ext cx="768000" cy="230400"/>
              <a:chOff x="6349075" y="2741050"/>
              <a:chExt cx="768000" cy="230400"/>
            </a:xfrm>
          </p:grpSpPr>
          <p:sp>
            <p:nvSpPr>
              <p:cNvPr id="221" name="Google Shape;2574;p76">
                <a:extLst>
                  <a:ext uri="{FF2B5EF4-FFF2-40B4-BE49-F238E27FC236}">
                    <a16:creationId xmlns:a16="http://schemas.microsoft.com/office/drawing/2014/main" id="{81EAFE91-002C-409C-911C-0DFC043C2AC0}"/>
                  </a:ext>
                </a:extLst>
              </p:cNvPr>
              <p:cNvSpPr/>
              <p:nvPr/>
            </p:nvSpPr>
            <p:spPr>
              <a:xfrm>
                <a:off x="6458722" y="2814524"/>
                <a:ext cx="548700" cy="150600"/>
              </a:xfrm>
              <a:prstGeom prst="rect">
                <a:avLst/>
              </a:prstGeom>
              <a:solidFill>
                <a:srgbClr val="EEEEEE">
                  <a:alpha val="859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2" name="Google Shape;2575;p76">
                <a:extLst>
                  <a:ext uri="{FF2B5EF4-FFF2-40B4-BE49-F238E27FC236}">
                    <a16:creationId xmlns:a16="http://schemas.microsoft.com/office/drawing/2014/main" id="{E42A54AA-0AA6-4256-BE6B-1433CD6D0794}"/>
                  </a:ext>
                </a:extLst>
              </p:cNvPr>
              <p:cNvSpPr txBox="1"/>
              <p:nvPr/>
            </p:nvSpPr>
            <p:spPr>
              <a:xfrm>
                <a:off x="6349075" y="2741050"/>
                <a:ext cx="768000" cy="23040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" sz="933" b="1">
                    <a:latin typeface="Roboto"/>
                    <a:ea typeface="Roboto"/>
                    <a:cs typeface="Roboto"/>
                    <a:sym typeface="Roboto"/>
                  </a:rPr>
                  <a:t>PL flow cell </a:t>
                </a:r>
                <a:endParaRPr sz="933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lnSpc>
                    <a:spcPct val="115000"/>
                  </a:lnSpc>
                </a:pPr>
                <a:endParaRPr sz="933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4" name="Google Shape;2576;p76">
              <a:extLst>
                <a:ext uri="{FF2B5EF4-FFF2-40B4-BE49-F238E27FC236}">
                  <a16:creationId xmlns:a16="http://schemas.microsoft.com/office/drawing/2014/main" id="{AE476C6C-4AE1-421F-9760-768279FBD363}"/>
                </a:ext>
              </a:extLst>
            </p:cNvPr>
            <p:cNvSpPr txBox="1"/>
            <p:nvPr/>
          </p:nvSpPr>
          <p:spPr>
            <a:xfrm>
              <a:off x="8453251" y="4028975"/>
              <a:ext cx="587100" cy="2304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" sz="933" b="1">
                  <a:latin typeface="Roboto"/>
                  <a:ea typeface="Roboto"/>
                  <a:cs typeface="Roboto"/>
                  <a:sym typeface="Roboto"/>
                </a:rPr>
                <a:t>From </a:t>
              </a:r>
              <a:endParaRPr sz="933" b="1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r>
                <a:rPr lang="en" sz="933" b="1">
                  <a:latin typeface="Roboto"/>
                  <a:ea typeface="Roboto"/>
                  <a:cs typeface="Roboto"/>
                  <a:sym typeface="Roboto"/>
                </a:rPr>
                <a:t>HPLC-MS </a:t>
              </a:r>
              <a:endParaRPr sz="933" b="1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endParaRPr sz="933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5" name="Google Shape;2577;p76">
              <a:extLst>
                <a:ext uri="{FF2B5EF4-FFF2-40B4-BE49-F238E27FC236}">
                  <a16:creationId xmlns:a16="http://schemas.microsoft.com/office/drawing/2014/main" id="{1EC4FBBF-1518-494B-A490-25AB361E617F}"/>
                </a:ext>
              </a:extLst>
            </p:cNvPr>
            <p:cNvCxnSpPr/>
            <p:nvPr/>
          </p:nvCxnSpPr>
          <p:spPr>
            <a:xfrm rot="10800000">
              <a:off x="8029275" y="3855800"/>
              <a:ext cx="426000" cy="304800"/>
            </a:xfrm>
            <a:prstGeom prst="straightConnector1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6" name="Google Shape;2578;p76">
              <a:extLst>
                <a:ext uri="{FF2B5EF4-FFF2-40B4-BE49-F238E27FC236}">
                  <a16:creationId xmlns:a16="http://schemas.microsoft.com/office/drawing/2014/main" id="{29D7DB0D-4DF9-4CC9-8E44-8408FFCAE262}"/>
                </a:ext>
              </a:extLst>
            </p:cNvPr>
            <p:cNvSpPr/>
            <p:nvPr/>
          </p:nvSpPr>
          <p:spPr>
            <a:xfrm>
              <a:off x="6953719" y="4454600"/>
              <a:ext cx="390600" cy="150600"/>
            </a:xfrm>
            <a:prstGeom prst="rect">
              <a:avLst/>
            </a:prstGeom>
            <a:solidFill>
              <a:srgbClr val="EEEEEE">
                <a:alpha val="859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7" name="Google Shape;2579;p76">
              <a:extLst>
                <a:ext uri="{FF2B5EF4-FFF2-40B4-BE49-F238E27FC236}">
                  <a16:creationId xmlns:a16="http://schemas.microsoft.com/office/drawing/2014/main" id="{970286F0-7FFD-46CC-8D2A-9DB94622F933}"/>
                </a:ext>
              </a:extLst>
            </p:cNvPr>
            <p:cNvSpPr txBox="1"/>
            <p:nvPr/>
          </p:nvSpPr>
          <p:spPr>
            <a:xfrm>
              <a:off x="6851575" y="4380825"/>
              <a:ext cx="587100" cy="2304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933" b="1">
                  <a:latin typeface="Roboto"/>
                  <a:ea typeface="Roboto"/>
                  <a:cs typeface="Roboto"/>
                  <a:sym typeface="Roboto"/>
                </a:rPr>
                <a:t>Solvent </a:t>
              </a:r>
              <a:endParaRPr sz="933" b="1">
                <a:latin typeface="Roboto"/>
                <a:ea typeface="Roboto"/>
                <a:cs typeface="Roboto"/>
                <a:sym typeface="Roboto"/>
              </a:endParaRPr>
            </a:p>
            <a:p>
              <a:pPr>
                <a:lnSpc>
                  <a:spcPct val="115000"/>
                </a:lnSpc>
              </a:pPr>
              <a:endParaRPr sz="933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8" name="Google Shape;2580;p76">
              <a:extLst>
                <a:ext uri="{FF2B5EF4-FFF2-40B4-BE49-F238E27FC236}">
                  <a16:creationId xmlns:a16="http://schemas.microsoft.com/office/drawing/2014/main" id="{0B379BDE-6E87-421C-A42D-0813B0984EB4}"/>
                </a:ext>
              </a:extLst>
            </p:cNvPr>
            <p:cNvSpPr/>
            <p:nvPr/>
          </p:nvSpPr>
          <p:spPr>
            <a:xfrm>
              <a:off x="7851375" y="3354913"/>
              <a:ext cx="587100" cy="150600"/>
            </a:xfrm>
            <a:prstGeom prst="rect">
              <a:avLst/>
            </a:prstGeom>
            <a:solidFill>
              <a:srgbClr val="EEEEEE">
                <a:alpha val="859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9" name="Google Shape;2581;p76">
              <a:extLst>
                <a:ext uri="{FF2B5EF4-FFF2-40B4-BE49-F238E27FC236}">
                  <a16:creationId xmlns:a16="http://schemas.microsoft.com/office/drawing/2014/main" id="{C44C8DAF-15F2-41FD-95A9-55D83931115A}"/>
                </a:ext>
              </a:extLst>
            </p:cNvPr>
            <p:cNvSpPr txBox="1"/>
            <p:nvPr/>
          </p:nvSpPr>
          <p:spPr>
            <a:xfrm>
              <a:off x="7786075" y="3281138"/>
              <a:ext cx="682200" cy="2304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933" b="1">
                  <a:latin typeface="Roboto"/>
                  <a:ea typeface="Roboto"/>
                  <a:cs typeface="Roboto"/>
                  <a:sym typeface="Roboto"/>
                </a:rPr>
                <a:t>6-port valve</a:t>
              </a:r>
              <a:endParaRPr sz="933" b="1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00" name="Google Shape;2582;p76">
              <a:extLst>
                <a:ext uri="{FF2B5EF4-FFF2-40B4-BE49-F238E27FC236}">
                  <a16:creationId xmlns:a16="http://schemas.microsoft.com/office/drawing/2014/main" id="{7D6784C1-8FE4-4585-B7EF-286887C67F66}"/>
                </a:ext>
              </a:extLst>
            </p:cNvPr>
            <p:cNvCxnSpPr/>
            <p:nvPr/>
          </p:nvCxnSpPr>
          <p:spPr>
            <a:xfrm flipH="1">
              <a:off x="4043809" y="3960980"/>
              <a:ext cx="162000" cy="4737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1" name="Google Shape;2583;p76">
              <a:extLst>
                <a:ext uri="{FF2B5EF4-FFF2-40B4-BE49-F238E27FC236}">
                  <a16:creationId xmlns:a16="http://schemas.microsoft.com/office/drawing/2014/main" id="{0C3D1644-63DE-462E-8F72-36CACB1B2DB7}"/>
                </a:ext>
              </a:extLst>
            </p:cNvPr>
            <p:cNvSpPr txBox="1"/>
            <p:nvPr/>
          </p:nvSpPr>
          <p:spPr>
            <a:xfrm>
              <a:off x="3946037" y="3147138"/>
              <a:ext cx="8313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200" b="1"/>
                <a:t>Flow</a:t>
              </a:r>
              <a:endParaRPr sz="1200" b="1"/>
            </a:p>
            <a:p>
              <a:r>
                <a:rPr lang="en" sz="1200" b="1"/>
                <a:t>selector</a:t>
              </a:r>
              <a:endParaRPr sz="1200" b="1"/>
            </a:p>
          </p:txBody>
        </p:sp>
        <p:cxnSp>
          <p:nvCxnSpPr>
            <p:cNvPr id="202" name="Google Shape;2584;p76">
              <a:extLst>
                <a:ext uri="{FF2B5EF4-FFF2-40B4-BE49-F238E27FC236}">
                  <a16:creationId xmlns:a16="http://schemas.microsoft.com/office/drawing/2014/main" id="{15A8F08D-F93E-4F08-B2CF-450DA706E563}"/>
                </a:ext>
              </a:extLst>
            </p:cNvPr>
            <p:cNvCxnSpPr/>
            <p:nvPr/>
          </p:nvCxnSpPr>
          <p:spPr>
            <a:xfrm>
              <a:off x="4310477" y="3939518"/>
              <a:ext cx="247200" cy="2061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3" name="Google Shape;2585;p76">
              <a:extLst>
                <a:ext uri="{FF2B5EF4-FFF2-40B4-BE49-F238E27FC236}">
                  <a16:creationId xmlns:a16="http://schemas.microsoft.com/office/drawing/2014/main" id="{3DA8BB45-2163-4602-A585-28204788DE0D}"/>
                </a:ext>
              </a:extLst>
            </p:cNvPr>
            <p:cNvCxnSpPr>
              <a:endCxn id="207" idx="0"/>
            </p:cNvCxnSpPr>
            <p:nvPr/>
          </p:nvCxnSpPr>
          <p:spPr>
            <a:xfrm>
              <a:off x="4357250" y="3801175"/>
              <a:ext cx="531600" cy="347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4" name="Google Shape;2587;p76">
              <a:extLst>
                <a:ext uri="{FF2B5EF4-FFF2-40B4-BE49-F238E27FC236}">
                  <a16:creationId xmlns:a16="http://schemas.microsoft.com/office/drawing/2014/main" id="{2DB67763-1A2F-4F29-B2C5-0E3DE181F046}"/>
                </a:ext>
              </a:extLst>
            </p:cNvPr>
            <p:cNvCxnSpPr/>
            <p:nvPr/>
          </p:nvCxnSpPr>
          <p:spPr>
            <a:xfrm>
              <a:off x="4288527" y="3720281"/>
              <a:ext cx="792300" cy="428400"/>
            </a:xfrm>
            <a:prstGeom prst="straightConnector1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5" name="Google Shape;2588;p76">
              <a:extLst>
                <a:ext uri="{FF2B5EF4-FFF2-40B4-BE49-F238E27FC236}">
                  <a16:creationId xmlns:a16="http://schemas.microsoft.com/office/drawing/2014/main" id="{6EC943D6-1E7B-4B9E-9DD9-2F8B154B5722}"/>
                </a:ext>
              </a:extLst>
            </p:cNvPr>
            <p:cNvSpPr/>
            <p:nvPr/>
          </p:nvSpPr>
          <p:spPr>
            <a:xfrm>
              <a:off x="4496000" y="4148575"/>
              <a:ext cx="123600" cy="3564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6" name="Google Shape;2522;p76">
              <a:extLst>
                <a:ext uri="{FF2B5EF4-FFF2-40B4-BE49-F238E27FC236}">
                  <a16:creationId xmlns:a16="http://schemas.microsoft.com/office/drawing/2014/main" id="{8386D86F-9C07-437D-B839-E1CC0137E3D8}"/>
                </a:ext>
              </a:extLst>
            </p:cNvPr>
            <p:cNvSpPr/>
            <p:nvPr/>
          </p:nvSpPr>
          <p:spPr>
            <a:xfrm>
              <a:off x="4662100" y="4148575"/>
              <a:ext cx="123600" cy="3564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7" name="Google Shape;2586;p76">
              <a:extLst>
                <a:ext uri="{FF2B5EF4-FFF2-40B4-BE49-F238E27FC236}">
                  <a16:creationId xmlns:a16="http://schemas.microsoft.com/office/drawing/2014/main" id="{8F70E5C5-E9A1-402C-B7A0-D0E61C184ED2}"/>
                </a:ext>
              </a:extLst>
            </p:cNvPr>
            <p:cNvSpPr/>
            <p:nvPr/>
          </p:nvSpPr>
          <p:spPr>
            <a:xfrm>
              <a:off x="4827050" y="4148575"/>
              <a:ext cx="123600" cy="3564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8" name="Google Shape;2589;p76">
              <a:extLst>
                <a:ext uri="{FF2B5EF4-FFF2-40B4-BE49-F238E27FC236}">
                  <a16:creationId xmlns:a16="http://schemas.microsoft.com/office/drawing/2014/main" id="{CFC3F3B3-0B3E-4DF7-A48D-C71D03BCDA1C}"/>
                </a:ext>
              </a:extLst>
            </p:cNvPr>
            <p:cNvSpPr/>
            <p:nvPr/>
          </p:nvSpPr>
          <p:spPr>
            <a:xfrm>
              <a:off x="4990788" y="4145525"/>
              <a:ext cx="123600" cy="356400"/>
            </a:xfrm>
            <a:prstGeom prst="rect">
              <a:avLst/>
            </a:prstGeom>
            <a:solidFill>
              <a:srgbClr val="D9D9D9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" name="Google Shape;2590;p76">
              <a:extLst>
                <a:ext uri="{FF2B5EF4-FFF2-40B4-BE49-F238E27FC236}">
                  <a16:creationId xmlns:a16="http://schemas.microsoft.com/office/drawing/2014/main" id="{A4885487-4BF3-4BFE-B068-A6EFCD18EF01}"/>
                </a:ext>
              </a:extLst>
            </p:cNvPr>
            <p:cNvSpPr txBox="1"/>
            <p:nvPr/>
          </p:nvSpPr>
          <p:spPr>
            <a:xfrm>
              <a:off x="4366700" y="4405050"/>
              <a:ext cx="1044300" cy="35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200" b="1"/>
                <a:t>Collection vials</a:t>
              </a:r>
              <a:endParaRPr sz="1200" b="1"/>
            </a:p>
          </p:txBody>
        </p:sp>
        <p:sp>
          <p:nvSpPr>
            <p:cNvPr id="210" name="Google Shape;2591;p76">
              <a:extLst>
                <a:ext uri="{FF2B5EF4-FFF2-40B4-BE49-F238E27FC236}">
                  <a16:creationId xmlns:a16="http://schemas.microsoft.com/office/drawing/2014/main" id="{A7E1D257-2875-4C0E-B9DB-40861ACDEFB7}"/>
                </a:ext>
              </a:extLst>
            </p:cNvPr>
            <p:cNvSpPr/>
            <p:nvPr/>
          </p:nvSpPr>
          <p:spPr>
            <a:xfrm>
              <a:off x="7935769" y="4488475"/>
              <a:ext cx="390600" cy="150600"/>
            </a:xfrm>
            <a:prstGeom prst="rect">
              <a:avLst/>
            </a:prstGeom>
            <a:solidFill>
              <a:srgbClr val="EEEEEE">
                <a:alpha val="8594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2592;p76">
              <a:extLst>
                <a:ext uri="{FF2B5EF4-FFF2-40B4-BE49-F238E27FC236}">
                  <a16:creationId xmlns:a16="http://schemas.microsoft.com/office/drawing/2014/main" id="{D8508D4D-ED4E-43C5-8DE6-C480C278998C}"/>
                </a:ext>
              </a:extLst>
            </p:cNvPr>
            <p:cNvSpPr txBox="1"/>
            <p:nvPr/>
          </p:nvSpPr>
          <p:spPr>
            <a:xfrm>
              <a:off x="7833625" y="4414700"/>
              <a:ext cx="587100" cy="230400"/>
            </a:xfrm>
            <a:prstGeom prst="rect">
              <a:avLst/>
            </a:pr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>
                <a:lnSpc>
                  <a:spcPct val="115000"/>
                </a:lnSpc>
              </a:pPr>
              <a:r>
                <a:rPr lang="en" sz="933" b="1">
                  <a:latin typeface="Roboto"/>
                  <a:ea typeface="Roboto"/>
                  <a:cs typeface="Roboto"/>
                  <a:sym typeface="Roboto"/>
                </a:rPr>
                <a:t>Vials</a:t>
              </a:r>
              <a:endParaRPr sz="933" b="1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12" name="Google Shape;2593;p76">
              <a:extLst>
                <a:ext uri="{FF2B5EF4-FFF2-40B4-BE49-F238E27FC236}">
                  <a16:creationId xmlns:a16="http://schemas.microsoft.com/office/drawing/2014/main" id="{DD80B7BC-6576-4D41-866A-3DEAFF6A81F3}"/>
                </a:ext>
              </a:extLst>
            </p:cNvPr>
            <p:cNvGrpSpPr/>
            <p:nvPr/>
          </p:nvGrpSpPr>
          <p:grpSpPr>
            <a:xfrm>
              <a:off x="7901571" y="4063974"/>
              <a:ext cx="611405" cy="347213"/>
              <a:chOff x="6312325" y="3417863"/>
              <a:chExt cx="768000" cy="347213"/>
            </a:xfrm>
          </p:grpSpPr>
          <p:sp>
            <p:nvSpPr>
              <p:cNvPr id="219" name="Google Shape;2594;p76">
                <a:extLst>
                  <a:ext uri="{FF2B5EF4-FFF2-40B4-BE49-F238E27FC236}">
                    <a16:creationId xmlns:a16="http://schemas.microsoft.com/office/drawing/2014/main" id="{44BC0731-20A4-4EBF-B85A-B678F305CBA5}"/>
                  </a:ext>
                </a:extLst>
              </p:cNvPr>
              <p:cNvSpPr/>
              <p:nvPr/>
            </p:nvSpPr>
            <p:spPr>
              <a:xfrm>
                <a:off x="6349325" y="3498075"/>
                <a:ext cx="548700" cy="267000"/>
              </a:xfrm>
              <a:prstGeom prst="rect">
                <a:avLst/>
              </a:prstGeom>
              <a:solidFill>
                <a:srgbClr val="EEEEEE">
                  <a:alpha val="859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20" name="Google Shape;2595;p76">
                <a:extLst>
                  <a:ext uri="{FF2B5EF4-FFF2-40B4-BE49-F238E27FC236}">
                    <a16:creationId xmlns:a16="http://schemas.microsoft.com/office/drawing/2014/main" id="{7C4CE74F-6988-4041-A35A-2415E0F96B2F}"/>
                  </a:ext>
                </a:extLst>
              </p:cNvPr>
              <p:cNvSpPr txBox="1"/>
              <p:nvPr/>
            </p:nvSpPr>
            <p:spPr>
              <a:xfrm>
                <a:off x="6312325" y="3417863"/>
                <a:ext cx="768000" cy="23040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n" sz="933" b="1">
                    <a:latin typeface="Roboto"/>
                    <a:ea typeface="Roboto"/>
                    <a:cs typeface="Roboto"/>
                    <a:sym typeface="Roboto"/>
                  </a:rPr>
                  <a:t>Flow</a:t>
                </a:r>
                <a:endParaRPr sz="933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lnSpc>
                    <a:spcPct val="115000"/>
                  </a:lnSpc>
                </a:pPr>
                <a:r>
                  <a:rPr lang="en" sz="933" b="1">
                    <a:latin typeface="Roboto"/>
                    <a:ea typeface="Roboto"/>
                    <a:cs typeface="Roboto"/>
                    <a:sym typeface="Roboto"/>
                  </a:rPr>
                  <a:t>selector</a:t>
                </a:r>
                <a:endParaRPr sz="933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13" name="Google Shape;2596;p76">
              <a:extLst>
                <a:ext uri="{FF2B5EF4-FFF2-40B4-BE49-F238E27FC236}">
                  <a16:creationId xmlns:a16="http://schemas.microsoft.com/office/drawing/2014/main" id="{89AA0177-31DC-4D43-ABC7-FBCE707DC551}"/>
                </a:ext>
              </a:extLst>
            </p:cNvPr>
            <p:cNvGrpSpPr/>
            <p:nvPr/>
          </p:nvGrpSpPr>
          <p:grpSpPr>
            <a:xfrm>
              <a:off x="6287046" y="3985474"/>
              <a:ext cx="611405" cy="347213"/>
              <a:chOff x="6312325" y="3417863"/>
              <a:chExt cx="768000" cy="347213"/>
            </a:xfrm>
          </p:grpSpPr>
          <p:sp>
            <p:nvSpPr>
              <p:cNvPr id="217" name="Google Shape;2597;p76">
                <a:extLst>
                  <a:ext uri="{FF2B5EF4-FFF2-40B4-BE49-F238E27FC236}">
                    <a16:creationId xmlns:a16="http://schemas.microsoft.com/office/drawing/2014/main" id="{32840258-3DA8-42AF-96F8-6A4A369923D5}"/>
                  </a:ext>
                </a:extLst>
              </p:cNvPr>
              <p:cNvSpPr/>
              <p:nvPr/>
            </p:nvSpPr>
            <p:spPr>
              <a:xfrm>
                <a:off x="6349325" y="3498075"/>
                <a:ext cx="548700" cy="267000"/>
              </a:xfrm>
              <a:prstGeom prst="rect">
                <a:avLst/>
              </a:prstGeom>
              <a:solidFill>
                <a:srgbClr val="EEEEEE">
                  <a:alpha val="8594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218" name="Google Shape;2598;p76">
                <a:extLst>
                  <a:ext uri="{FF2B5EF4-FFF2-40B4-BE49-F238E27FC236}">
                    <a16:creationId xmlns:a16="http://schemas.microsoft.com/office/drawing/2014/main" id="{3BB32897-7F76-4EAF-BDFC-EC19FE7B8CEB}"/>
                  </a:ext>
                </a:extLst>
              </p:cNvPr>
              <p:cNvSpPr txBox="1"/>
              <p:nvPr/>
            </p:nvSpPr>
            <p:spPr>
              <a:xfrm>
                <a:off x="6312325" y="3417863"/>
                <a:ext cx="768000" cy="230400"/>
              </a:xfrm>
              <a:prstGeom prst="rect">
                <a:avLst/>
              </a:prstGeom>
              <a:solidFill>
                <a:srgbClr val="000000">
                  <a:alpha val="0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n" sz="933" b="1">
                    <a:latin typeface="Roboto"/>
                    <a:ea typeface="Roboto"/>
                    <a:cs typeface="Roboto"/>
                    <a:sym typeface="Roboto"/>
                  </a:rPr>
                  <a:t>Syringe</a:t>
                </a:r>
                <a:endParaRPr sz="933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>
                  <a:lnSpc>
                    <a:spcPct val="115000"/>
                  </a:lnSpc>
                </a:pPr>
                <a:r>
                  <a:rPr lang="en" sz="933" b="1">
                    <a:latin typeface="Roboto"/>
                    <a:ea typeface="Roboto"/>
                    <a:cs typeface="Roboto"/>
                    <a:sym typeface="Roboto"/>
                  </a:rPr>
                  <a:t>pump</a:t>
                </a:r>
                <a:endParaRPr sz="933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214" name="Google Shape;2599;p76">
              <a:extLst>
                <a:ext uri="{FF2B5EF4-FFF2-40B4-BE49-F238E27FC236}">
                  <a16:creationId xmlns:a16="http://schemas.microsoft.com/office/drawing/2014/main" id="{D5801398-CB3E-46C1-8A39-057FC4430D58}"/>
                </a:ext>
              </a:extLst>
            </p:cNvPr>
            <p:cNvCxnSpPr/>
            <p:nvPr/>
          </p:nvCxnSpPr>
          <p:spPr>
            <a:xfrm>
              <a:off x="6686725" y="3131625"/>
              <a:ext cx="306600" cy="333000"/>
            </a:xfrm>
            <a:prstGeom prst="straightConnector1">
              <a:avLst/>
            </a:prstGeom>
            <a:noFill/>
            <a:ln w="952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600;p76">
              <a:extLst>
                <a:ext uri="{FF2B5EF4-FFF2-40B4-BE49-F238E27FC236}">
                  <a16:creationId xmlns:a16="http://schemas.microsoft.com/office/drawing/2014/main" id="{047E4150-4FF0-48AA-BABC-FBA61F733772}"/>
                </a:ext>
              </a:extLst>
            </p:cNvPr>
            <p:cNvCxnSpPr/>
            <p:nvPr/>
          </p:nvCxnSpPr>
          <p:spPr>
            <a:xfrm>
              <a:off x="6455663" y="3514350"/>
              <a:ext cx="215100" cy="34800"/>
            </a:xfrm>
            <a:prstGeom prst="straightConnector1">
              <a:avLst/>
            </a:prstGeom>
            <a:noFill/>
            <a:ln w="952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601;p76">
              <a:extLst>
                <a:ext uri="{FF2B5EF4-FFF2-40B4-BE49-F238E27FC236}">
                  <a16:creationId xmlns:a16="http://schemas.microsoft.com/office/drawing/2014/main" id="{9A9B6DF6-E2C1-4626-A424-5EA2AFEBC5DE}"/>
                </a:ext>
              </a:extLst>
            </p:cNvPr>
            <p:cNvCxnSpPr/>
            <p:nvPr/>
          </p:nvCxnSpPr>
          <p:spPr>
            <a:xfrm rot="10800000" flipH="1">
              <a:off x="6761025" y="3739425"/>
              <a:ext cx="660600" cy="441000"/>
            </a:xfrm>
            <a:prstGeom prst="straightConnector1">
              <a:avLst/>
            </a:prstGeom>
            <a:noFill/>
            <a:ln w="9525" cap="flat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2105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FBF198D-695C-420A-86DB-90C838AF0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4" name="Google Shape;2607;p77">
            <a:extLst>
              <a:ext uri="{FF2B5EF4-FFF2-40B4-BE49-F238E27FC236}">
                <a16:creationId xmlns:a16="http://schemas.microsoft.com/office/drawing/2014/main" id="{65BDEF40-E6FB-49A8-ADD3-F93561349EF9}"/>
              </a:ext>
            </a:extLst>
          </p:cNvPr>
          <p:cNvGrpSpPr/>
          <p:nvPr/>
        </p:nvGrpSpPr>
        <p:grpSpPr>
          <a:xfrm>
            <a:off x="441935" y="1573192"/>
            <a:ext cx="2068719" cy="2330809"/>
            <a:chOff x="7545350" y="1159563"/>
            <a:chExt cx="1682250" cy="1920575"/>
          </a:xfrm>
        </p:grpSpPr>
        <p:sp>
          <p:nvSpPr>
            <p:cNvPr id="5" name="Google Shape;2608;p77">
              <a:extLst>
                <a:ext uri="{FF2B5EF4-FFF2-40B4-BE49-F238E27FC236}">
                  <a16:creationId xmlns:a16="http://schemas.microsoft.com/office/drawing/2014/main" id="{F8D6D0C9-10F0-4A49-A467-881782F73016}"/>
                </a:ext>
              </a:extLst>
            </p:cNvPr>
            <p:cNvSpPr txBox="1"/>
            <p:nvPr/>
          </p:nvSpPr>
          <p:spPr>
            <a:xfrm>
              <a:off x="7745550" y="1662000"/>
              <a:ext cx="7269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467" b="1"/>
                <a:t>Inject</a:t>
              </a:r>
              <a:endParaRPr sz="1467" b="1"/>
            </a:p>
          </p:txBody>
        </p:sp>
        <p:sp>
          <p:nvSpPr>
            <p:cNvPr id="6" name="Google Shape;2609;p77">
              <a:extLst>
                <a:ext uri="{FF2B5EF4-FFF2-40B4-BE49-F238E27FC236}">
                  <a16:creationId xmlns:a16="http://schemas.microsoft.com/office/drawing/2014/main" id="{6A211926-5C75-4846-AD4D-60D7BF3E25CD}"/>
                </a:ext>
              </a:extLst>
            </p:cNvPr>
            <p:cNvSpPr txBox="1"/>
            <p:nvPr/>
          </p:nvSpPr>
          <p:spPr>
            <a:xfrm>
              <a:off x="8417100" y="1662000"/>
              <a:ext cx="726900" cy="36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467" b="1"/>
                <a:t>Waste</a:t>
              </a:r>
              <a:endParaRPr sz="1467" b="1"/>
            </a:p>
          </p:txBody>
        </p:sp>
        <p:pic>
          <p:nvPicPr>
            <p:cNvPr id="7" name="Google Shape;2610;p77">
              <a:extLst>
                <a:ext uri="{FF2B5EF4-FFF2-40B4-BE49-F238E27FC236}">
                  <a16:creationId xmlns:a16="http://schemas.microsoft.com/office/drawing/2014/main" id="{F32F650B-79A0-408A-B826-67F6521973D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7545350" y="1159563"/>
              <a:ext cx="1682250" cy="1920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Google Shape;2614;p77">
            <a:extLst>
              <a:ext uri="{FF2B5EF4-FFF2-40B4-BE49-F238E27FC236}">
                <a16:creationId xmlns:a16="http://schemas.microsoft.com/office/drawing/2014/main" id="{6E47F72D-13A2-4DA3-986A-ECD98E0412C0}"/>
              </a:ext>
            </a:extLst>
          </p:cNvPr>
          <p:cNvSpPr txBox="1"/>
          <p:nvPr/>
        </p:nvSpPr>
        <p:spPr>
          <a:xfrm>
            <a:off x="7897800" y="3227423"/>
            <a:ext cx="3814800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Selected ion chromatogram (XIC)</a:t>
            </a:r>
            <a:endParaRPr sz="1600"/>
          </a:p>
        </p:txBody>
      </p:sp>
      <p:grpSp>
        <p:nvGrpSpPr>
          <p:cNvPr id="9" name="Google Shape;2615;p77">
            <a:extLst>
              <a:ext uri="{FF2B5EF4-FFF2-40B4-BE49-F238E27FC236}">
                <a16:creationId xmlns:a16="http://schemas.microsoft.com/office/drawing/2014/main" id="{2D1BF2A5-63D6-4755-9C81-59CA058843B9}"/>
              </a:ext>
            </a:extLst>
          </p:cNvPr>
          <p:cNvGrpSpPr/>
          <p:nvPr/>
        </p:nvGrpSpPr>
        <p:grpSpPr>
          <a:xfrm>
            <a:off x="7517233" y="1424665"/>
            <a:ext cx="4635200" cy="1936968"/>
            <a:chOff x="5637925" y="1149024"/>
            <a:chExt cx="3476400" cy="1452726"/>
          </a:xfrm>
        </p:grpSpPr>
        <p:pic>
          <p:nvPicPr>
            <p:cNvPr id="10" name="Google Shape;2616;p77">
              <a:extLst>
                <a:ext uri="{FF2B5EF4-FFF2-40B4-BE49-F238E27FC236}">
                  <a16:creationId xmlns:a16="http://schemas.microsoft.com/office/drawing/2014/main" id="{29207284-C5F3-4F31-BED7-D3C09F86349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3157"/>
            <a:stretch/>
          </p:blipFill>
          <p:spPr>
            <a:xfrm>
              <a:off x="5637925" y="1149024"/>
              <a:ext cx="3476400" cy="1300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2617;p77">
              <a:extLst>
                <a:ext uri="{FF2B5EF4-FFF2-40B4-BE49-F238E27FC236}">
                  <a16:creationId xmlns:a16="http://schemas.microsoft.com/office/drawing/2014/main" id="{F168FFE6-4A90-4ABB-B396-899782E165A0}"/>
                </a:ext>
              </a:extLst>
            </p:cNvPr>
            <p:cNvSpPr txBox="1"/>
            <p:nvPr/>
          </p:nvSpPr>
          <p:spPr>
            <a:xfrm>
              <a:off x="7055275" y="2323350"/>
              <a:ext cx="641700" cy="27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067"/>
                <a:t>time / min</a:t>
              </a:r>
              <a:endParaRPr sz="1067"/>
            </a:p>
          </p:txBody>
        </p:sp>
      </p:grpSp>
      <p:grpSp>
        <p:nvGrpSpPr>
          <p:cNvPr id="12" name="Google Shape;2618;p77">
            <a:extLst>
              <a:ext uri="{FF2B5EF4-FFF2-40B4-BE49-F238E27FC236}">
                <a16:creationId xmlns:a16="http://schemas.microsoft.com/office/drawing/2014/main" id="{145354F4-25FF-4E80-B17D-04EC4A8B23D6}"/>
              </a:ext>
            </a:extLst>
          </p:cNvPr>
          <p:cNvGrpSpPr/>
          <p:nvPr/>
        </p:nvGrpSpPr>
        <p:grpSpPr>
          <a:xfrm>
            <a:off x="7293900" y="3587566"/>
            <a:ext cx="4760533" cy="1847468"/>
            <a:chOff x="5470425" y="2915899"/>
            <a:chExt cx="3570400" cy="1385601"/>
          </a:xfrm>
        </p:grpSpPr>
        <p:pic>
          <p:nvPicPr>
            <p:cNvPr id="13" name="Google Shape;2619;p77">
              <a:extLst>
                <a:ext uri="{FF2B5EF4-FFF2-40B4-BE49-F238E27FC236}">
                  <a16:creationId xmlns:a16="http://schemas.microsoft.com/office/drawing/2014/main" id="{5EA5C4A9-B7AB-415F-B548-8FB93775B0F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b="7723"/>
            <a:stretch/>
          </p:blipFill>
          <p:spPr>
            <a:xfrm>
              <a:off x="5470425" y="2915899"/>
              <a:ext cx="3570400" cy="1214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2620;p77">
              <a:extLst>
                <a:ext uri="{FF2B5EF4-FFF2-40B4-BE49-F238E27FC236}">
                  <a16:creationId xmlns:a16="http://schemas.microsoft.com/office/drawing/2014/main" id="{C7601ADC-863A-4B7D-8F01-832757236939}"/>
                </a:ext>
              </a:extLst>
            </p:cNvPr>
            <p:cNvSpPr txBox="1"/>
            <p:nvPr/>
          </p:nvSpPr>
          <p:spPr>
            <a:xfrm>
              <a:off x="6763225" y="4023100"/>
              <a:ext cx="641700" cy="27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067"/>
                <a:t>time / min</a:t>
              </a:r>
              <a:endParaRPr sz="1067"/>
            </a:p>
          </p:txBody>
        </p:sp>
      </p:grpSp>
      <p:pic>
        <p:nvPicPr>
          <p:cNvPr id="15" name="Google Shape;2621;p77">
            <a:extLst>
              <a:ext uri="{FF2B5EF4-FFF2-40B4-BE49-F238E27FC236}">
                <a16:creationId xmlns:a16="http://schemas.microsoft.com/office/drawing/2014/main" id="{856DD769-EF1C-4792-9F99-12A3CD78B45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9833" y="4180587"/>
            <a:ext cx="1653600" cy="5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2622;p77">
            <a:extLst>
              <a:ext uri="{FF2B5EF4-FFF2-40B4-BE49-F238E27FC236}">
                <a16:creationId xmlns:a16="http://schemas.microsoft.com/office/drawing/2014/main" id="{CE6578DA-2675-4545-9826-E1D83861D9AC}"/>
              </a:ext>
            </a:extLst>
          </p:cNvPr>
          <p:cNvSpPr txBox="1"/>
          <p:nvPr/>
        </p:nvSpPr>
        <p:spPr>
          <a:xfrm>
            <a:off x="6730867" y="5615495"/>
            <a:ext cx="5668400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14856">
              <a:buSzPts val="1300"/>
              <a:buChar char="-"/>
            </a:pPr>
            <a:r>
              <a:rPr lang="en" sz="1733"/>
              <a:t>Retention time based multiple targets collection</a:t>
            </a:r>
            <a:endParaRPr sz="1733"/>
          </a:p>
        </p:txBody>
      </p:sp>
      <p:sp>
        <p:nvSpPr>
          <p:cNvPr id="17" name="Google Shape;2623;p77">
            <a:extLst>
              <a:ext uri="{FF2B5EF4-FFF2-40B4-BE49-F238E27FC236}">
                <a16:creationId xmlns:a16="http://schemas.microsoft.com/office/drawing/2014/main" id="{C2965919-B5D6-4312-9367-7F258D25A1A7}"/>
              </a:ext>
            </a:extLst>
          </p:cNvPr>
          <p:cNvSpPr txBox="1"/>
          <p:nvPr/>
        </p:nvSpPr>
        <p:spPr>
          <a:xfrm>
            <a:off x="6730867" y="5267500"/>
            <a:ext cx="4798800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14856">
              <a:buSzPts val="1300"/>
              <a:buChar char="-"/>
            </a:pPr>
            <a:r>
              <a:rPr lang="en" sz="1733"/>
              <a:t>Target identification based on the XIC</a:t>
            </a:r>
            <a:endParaRPr sz="1733"/>
          </a:p>
        </p:txBody>
      </p:sp>
      <p:cxnSp>
        <p:nvCxnSpPr>
          <p:cNvPr id="18" name="Google Shape;2624;p77">
            <a:extLst>
              <a:ext uri="{FF2B5EF4-FFF2-40B4-BE49-F238E27FC236}">
                <a16:creationId xmlns:a16="http://schemas.microsoft.com/office/drawing/2014/main" id="{786C9B97-3A5F-4EC6-A26E-AC7B2E5E5288}"/>
              </a:ext>
            </a:extLst>
          </p:cNvPr>
          <p:cNvCxnSpPr>
            <a:stCxn id="15" idx="3"/>
          </p:cNvCxnSpPr>
          <p:nvPr/>
        </p:nvCxnSpPr>
        <p:spPr>
          <a:xfrm>
            <a:off x="9833433" y="4454887"/>
            <a:ext cx="892400" cy="172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2625;p77">
            <a:extLst>
              <a:ext uri="{FF2B5EF4-FFF2-40B4-BE49-F238E27FC236}">
                <a16:creationId xmlns:a16="http://schemas.microsoft.com/office/drawing/2014/main" id="{E2A54799-838F-4D60-B423-E23BCE878201}"/>
              </a:ext>
            </a:extLst>
          </p:cNvPr>
          <p:cNvCxnSpPr/>
          <p:nvPr/>
        </p:nvCxnSpPr>
        <p:spPr>
          <a:xfrm>
            <a:off x="9633367" y="4058600"/>
            <a:ext cx="414800" cy="468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" name="Google Shape;2626;p77">
            <a:extLst>
              <a:ext uri="{FF2B5EF4-FFF2-40B4-BE49-F238E27FC236}">
                <a16:creationId xmlns:a16="http://schemas.microsoft.com/office/drawing/2014/main" id="{D5B51727-47DE-4F00-915E-4DDD5DA2680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8567" y="3733297"/>
            <a:ext cx="1206772" cy="4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627;p77">
            <a:extLst>
              <a:ext uri="{FF2B5EF4-FFF2-40B4-BE49-F238E27FC236}">
                <a16:creationId xmlns:a16="http://schemas.microsoft.com/office/drawing/2014/main" id="{5BDF5084-7BF6-42AF-8B02-4BBC611EFA4A}"/>
              </a:ext>
            </a:extLst>
          </p:cNvPr>
          <p:cNvSpPr txBox="1"/>
          <p:nvPr/>
        </p:nvSpPr>
        <p:spPr>
          <a:xfrm>
            <a:off x="7621400" y="5788651"/>
            <a:ext cx="400" cy="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22" name="Google Shape;2629;p77">
            <a:extLst>
              <a:ext uri="{FF2B5EF4-FFF2-40B4-BE49-F238E27FC236}">
                <a16:creationId xmlns:a16="http://schemas.microsoft.com/office/drawing/2014/main" id="{85BCE616-6C04-4DCC-A40D-3050E23215AA}"/>
              </a:ext>
            </a:extLst>
          </p:cNvPr>
          <p:cNvSpPr txBox="1"/>
          <p:nvPr/>
        </p:nvSpPr>
        <p:spPr>
          <a:xfrm>
            <a:off x="6730867" y="5956536"/>
            <a:ext cx="4693200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14856">
              <a:buSzPts val="1300"/>
              <a:buChar char="-"/>
            </a:pPr>
            <a:r>
              <a:rPr lang="en" sz="1733"/>
              <a:t>Parallel HPLC-MS and characterization</a:t>
            </a:r>
            <a:endParaRPr sz="1733"/>
          </a:p>
        </p:txBody>
      </p:sp>
      <p:sp>
        <p:nvSpPr>
          <p:cNvPr id="23" name="Google Shape;2630;p77">
            <a:extLst>
              <a:ext uri="{FF2B5EF4-FFF2-40B4-BE49-F238E27FC236}">
                <a16:creationId xmlns:a16="http://schemas.microsoft.com/office/drawing/2014/main" id="{84ABFA8C-A068-490C-9991-75FE05B949B0}"/>
              </a:ext>
            </a:extLst>
          </p:cNvPr>
          <p:cNvSpPr/>
          <p:nvPr/>
        </p:nvSpPr>
        <p:spPr>
          <a:xfrm>
            <a:off x="158839" y="4191160"/>
            <a:ext cx="6860000" cy="1900400"/>
          </a:xfrm>
          <a:prstGeom prst="roundRect">
            <a:avLst>
              <a:gd name="adj" fmla="val 4835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4" name="Google Shape;2631;p77">
            <a:extLst>
              <a:ext uri="{FF2B5EF4-FFF2-40B4-BE49-F238E27FC236}">
                <a16:creationId xmlns:a16="http://schemas.microsoft.com/office/drawing/2014/main" id="{729D4069-549B-49B4-ACAE-5DD16A402AF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6073" y="4690460"/>
            <a:ext cx="574459" cy="122923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632;p77">
            <a:extLst>
              <a:ext uri="{FF2B5EF4-FFF2-40B4-BE49-F238E27FC236}">
                <a16:creationId xmlns:a16="http://schemas.microsoft.com/office/drawing/2014/main" id="{9C0865EB-2B99-42E8-BF05-D04053BEB354}"/>
              </a:ext>
            </a:extLst>
          </p:cNvPr>
          <p:cNvSpPr/>
          <p:nvPr/>
        </p:nvSpPr>
        <p:spPr>
          <a:xfrm>
            <a:off x="2705107" y="1137329"/>
            <a:ext cx="4314000" cy="2960000"/>
          </a:xfrm>
          <a:prstGeom prst="roundRect">
            <a:avLst>
              <a:gd name="adj" fmla="val 3374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6" name="Google Shape;2633;p77">
            <a:extLst>
              <a:ext uri="{FF2B5EF4-FFF2-40B4-BE49-F238E27FC236}">
                <a16:creationId xmlns:a16="http://schemas.microsoft.com/office/drawing/2014/main" id="{2A5A5C12-1290-4D45-92C2-4F6F9AB16778}"/>
              </a:ext>
            </a:extLst>
          </p:cNvPr>
          <p:cNvSpPr txBox="1"/>
          <p:nvPr/>
        </p:nvSpPr>
        <p:spPr>
          <a:xfrm>
            <a:off x="3758465" y="1805084"/>
            <a:ext cx="893600" cy="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/>
              <a:t>Waste</a:t>
            </a:r>
            <a:endParaRPr sz="1200" b="1"/>
          </a:p>
        </p:txBody>
      </p:sp>
      <p:sp>
        <p:nvSpPr>
          <p:cNvPr id="27" name="Google Shape;2634;p77">
            <a:extLst>
              <a:ext uri="{FF2B5EF4-FFF2-40B4-BE49-F238E27FC236}">
                <a16:creationId xmlns:a16="http://schemas.microsoft.com/office/drawing/2014/main" id="{B41F1AA8-D119-46F8-9BF8-F8FA8C12881B}"/>
              </a:ext>
            </a:extLst>
          </p:cNvPr>
          <p:cNvSpPr/>
          <p:nvPr/>
        </p:nvSpPr>
        <p:spPr>
          <a:xfrm>
            <a:off x="4714057" y="2475733"/>
            <a:ext cx="354000" cy="353600"/>
          </a:xfrm>
          <a:prstGeom prst="ellipse">
            <a:avLst/>
          </a:prstGeom>
          <a:solidFill>
            <a:srgbClr val="B7B7B7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8" name="Google Shape;2635;p77">
            <a:extLst>
              <a:ext uri="{FF2B5EF4-FFF2-40B4-BE49-F238E27FC236}">
                <a16:creationId xmlns:a16="http://schemas.microsoft.com/office/drawing/2014/main" id="{31C7276C-3C93-4497-B437-232EBD118B38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4403921" y="4690476"/>
            <a:ext cx="574491" cy="1226408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636;p77">
            <a:extLst>
              <a:ext uri="{FF2B5EF4-FFF2-40B4-BE49-F238E27FC236}">
                <a16:creationId xmlns:a16="http://schemas.microsoft.com/office/drawing/2014/main" id="{64AF6CDF-741C-4224-8D06-CD44951279AB}"/>
              </a:ext>
            </a:extLst>
          </p:cNvPr>
          <p:cNvSpPr/>
          <p:nvPr/>
        </p:nvSpPr>
        <p:spPr>
          <a:xfrm>
            <a:off x="158828" y="1137196"/>
            <a:ext cx="2501600" cy="2960000"/>
          </a:xfrm>
          <a:prstGeom prst="roundRect">
            <a:avLst>
              <a:gd name="adj" fmla="val 2963"/>
            </a:avLst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0" name="Google Shape;2637;p77">
            <a:extLst>
              <a:ext uri="{FF2B5EF4-FFF2-40B4-BE49-F238E27FC236}">
                <a16:creationId xmlns:a16="http://schemas.microsoft.com/office/drawing/2014/main" id="{206CE997-B966-4106-85D5-7661B8C6E27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07387" y="1573211"/>
            <a:ext cx="895621" cy="1559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2638;p77">
            <a:extLst>
              <a:ext uri="{FF2B5EF4-FFF2-40B4-BE49-F238E27FC236}">
                <a16:creationId xmlns:a16="http://schemas.microsoft.com/office/drawing/2014/main" id="{83038239-7E6B-4B09-9DC3-4AC188615C03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64895" y="2566448"/>
            <a:ext cx="619895" cy="566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2639;p77">
            <a:extLst>
              <a:ext uri="{FF2B5EF4-FFF2-40B4-BE49-F238E27FC236}">
                <a16:creationId xmlns:a16="http://schemas.microsoft.com/office/drawing/2014/main" id="{B33E52E3-14CD-4C89-8B0E-553E08247128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32383" y="1590171"/>
            <a:ext cx="511420" cy="525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2640;p77">
            <a:extLst>
              <a:ext uri="{FF2B5EF4-FFF2-40B4-BE49-F238E27FC236}">
                <a16:creationId xmlns:a16="http://schemas.microsoft.com/office/drawing/2014/main" id="{1B94D949-DD7B-4817-9EEE-889E6F37E5ED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447928" y="1590165"/>
            <a:ext cx="1276995" cy="17206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2641;p77">
            <a:extLst>
              <a:ext uri="{FF2B5EF4-FFF2-40B4-BE49-F238E27FC236}">
                <a16:creationId xmlns:a16="http://schemas.microsoft.com/office/drawing/2014/main" id="{680AB050-B662-445C-BF66-E8FD85BFB230}"/>
              </a:ext>
            </a:extLst>
          </p:cNvPr>
          <p:cNvCxnSpPr/>
          <p:nvPr/>
        </p:nvCxnSpPr>
        <p:spPr>
          <a:xfrm rot="10800000">
            <a:off x="1735941" y="3594233"/>
            <a:ext cx="1088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5" name="Google Shape;2642;p77">
            <a:extLst>
              <a:ext uri="{FF2B5EF4-FFF2-40B4-BE49-F238E27FC236}">
                <a16:creationId xmlns:a16="http://schemas.microsoft.com/office/drawing/2014/main" id="{8003118A-510C-4BF3-9084-E66AC3183622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541067" y="4703457"/>
            <a:ext cx="619883" cy="120037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2643;p77">
            <a:extLst>
              <a:ext uri="{FF2B5EF4-FFF2-40B4-BE49-F238E27FC236}">
                <a16:creationId xmlns:a16="http://schemas.microsoft.com/office/drawing/2014/main" id="{673939E5-6E8E-4158-B2C9-AE3D5A51F934}"/>
              </a:ext>
            </a:extLst>
          </p:cNvPr>
          <p:cNvSpPr/>
          <p:nvPr/>
        </p:nvSpPr>
        <p:spPr>
          <a:xfrm>
            <a:off x="3114607" y="5529389"/>
            <a:ext cx="161600" cy="374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37" name="Google Shape;2644;p77">
            <a:extLst>
              <a:ext uri="{FF2B5EF4-FFF2-40B4-BE49-F238E27FC236}">
                <a16:creationId xmlns:a16="http://schemas.microsoft.com/office/drawing/2014/main" id="{8F4CE047-EF75-4C92-84DB-929281290004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07387" y="3194226"/>
            <a:ext cx="1639277" cy="6892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" name="Google Shape;2645;p77">
            <a:extLst>
              <a:ext uri="{FF2B5EF4-FFF2-40B4-BE49-F238E27FC236}">
                <a16:creationId xmlns:a16="http://schemas.microsoft.com/office/drawing/2014/main" id="{CF66401A-4BFE-4872-8AC3-58B88C57DBFF}"/>
              </a:ext>
            </a:extLst>
          </p:cNvPr>
          <p:cNvCxnSpPr/>
          <p:nvPr/>
        </p:nvCxnSpPr>
        <p:spPr>
          <a:xfrm>
            <a:off x="2116763" y="2655175"/>
            <a:ext cx="983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" name="Google Shape;2646;p77">
            <a:extLst>
              <a:ext uri="{FF2B5EF4-FFF2-40B4-BE49-F238E27FC236}">
                <a16:creationId xmlns:a16="http://schemas.microsoft.com/office/drawing/2014/main" id="{168A3235-243A-426D-A26F-2E30765C5C45}"/>
              </a:ext>
            </a:extLst>
          </p:cNvPr>
          <p:cNvCxnSpPr/>
          <p:nvPr/>
        </p:nvCxnSpPr>
        <p:spPr>
          <a:xfrm>
            <a:off x="1221019" y="3573123"/>
            <a:ext cx="0" cy="478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2647;p77">
            <a:extLst>
              <a:ext uri="{FF2B5EF4-FFF2-40B4-BE49-F238E27FC236}">
                <a16:creationId xmlns:a16="http://schemas.microsoft.com/office/drawing/2014/main" id="{316F81AC-328F-4794-874A-1C5C0C0FE3C5}"/>
              </a:ext>
            </a:extLst>
          </p:cNvPr>
          <p:cNvCxnSpPr/>
          <p:nvPr/>
        </p:nvCxnSpPr>
        <p:spPr>
          <a:xfrm>
            <a:off x="1221019" y="4051136"/>
            <a:ext cx="895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2648;p77">
            <a:extLst>
              <a:ext uri="{FF2B5EF4-FFF2-40B4-BE49-F238E27FC236}">
                <a16:creationId xmlns:a16="http://schemas.microsoft.com/office/drawing/2014/main" id="{70BD4712-EEE4-44BB-BB88-D6361213C3B2}"/>
              </a:ext>
            </a:extLst>
          </p:cNvPr>
          <p:cNvCxnSpPr/>
          <p:nvPr/>
        </p:nvCxnSpPr>
        <p:spPr>
          <a:xfrm>
            <a:off x="2116916" y="2658763"/>
            <a:ext cx="0" cy="1392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" name="Google Shape;2649;p77">
            <a:extLst>
              <a:ext uri="{FF2B5EF4-FFF2-40B4-BE49-F238E27FC236}">
                <a16:creationId xmlns:a16="http://schemas.microsoft.com/office/drawing/2014/main" id="{C224C4BA-E6F6-4D7F-BADF-6A18DFA52E03}"/>
              </a:ext>
            </a:extLst>
          </p:cNvPr>
          <p:cNvCxnSpPr/>
          <p:nvPr/>
        </p:nvCxnSpPr>
        <p:spPr>
          <a:xfrm>
            <a:off x="1221019" y="3573123"/>
            <a:ext cx="4584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3" name="Google Shape;2650;p77">
            <a:extLst>
              <a:ext uri="{FF2B5EF4-FFF2-40B4-BE49-F238E27FC236}">
                <a16:creationId xmlns:a16="http://schemas.microsoft.com/office/drawing/2014/main" id="{67AAA6D6-B3E3-41CF-8FEB-58B6133FC849}"/>
              </a:ext>
            </a:extLst>
          </p:cNvPr>
          <p:cNvCxnSpPr/>
          <p:nvPr/>
        </p:nvCxnSpPr>
        <p:spPr>
          <a:xfrm rot="10800000" flipH="1">
            <a:off x="991917" y="2797180"/>
            <a:ext cx="202400" cy="407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4" name="Google Shape;2651;p77">
            <a:extLst>
              <a:ext uri="{FF2B5EF4-FFF2-40B4-BE49-F238E27FC236}">
                <a16:creationId xmlns:a16="http://schemas.microsoft.com/office/drawing/2014/main" id="{47128DD2-C71D-4139-A9A4-1D25D3291996}"/>
              </a:ext>
            </a:extLst>
          </p:cNvPr>
          <p:cNvCxnSpPr/>
          <p:nvPr/>
        </p:nvCxnSpPr>
        <p:spPr>
          <a:xfrm rot="10800000">
            <a:off x="1679144" y="2797057"/>
            <a:ext cx="202000" cy="4020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45" name="Google Shape;2652;p77">
            <a:extLst>
              <a:ext uri="{FF2B5EF4-FFF2-40B4-BE49-F238E27FC236}">
                <a16:creationId xmlns:a16="http://schemas.microsoft.com/office/drawing/2014/main" id="{EF36E391-3E5A-4791-811D-FFBC88A55223}"/>
              </a:ext>
            </a:extLst>
          </p:cNvPr>
          <p:cNvCxnSpPr>
            <a:endCxn id="27" idx="2"/>
          </p:cNvCxnSpPr>
          <p:nvPr/>
        </p:nvCxnSpPr>
        <p:spPr>
          <a:xfrm>
            <a:off x="3446057" y="2652133"/>
            <a:ext cx="1268000" cy="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6" name="Google Shape;2653;p77">
            <a:extLst>
              <a:ext uri="{FF2B5EF4-FFF2-40B4-BE49-F238E27FC236}">
                <a16:creationId xmlns:a16="http://schemas.microsoft.com/office/drawing/2014/main" id="{20FDE9E2-99ED-42BC-B4ED-36A54C213845}"/>
              </a:ext>
            </a:extLst>
          </p:cNvPr>
          <p:cNvCxnSpPr/>
          <p:nvPr/>
        </p:nvCxnSpPr>
        <p:spPr>
          <a:xfrm>
            <a:off x="5039556" y="1868731"/>
            <a:ext cx="3960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" name="Google Shape;2654;p77">
            <a:extLst>
              <a:ext uri="{FF2B5EF4-FFF2-40B4-BE49-F238E27FC236}">
                <a16:creationId xmlns:a16="http://schemas.microsoft.com/office/drawing/2014/main" id="{5C0902AF-0899-4024-AF0C-FF368D6EAF00}"/>
              </a:ext>
            </a:extLst>
          </p:cNvPr>
          <p:cNvCxnSpPr/>
          <p:nvPr/>
        </p:nvCxnSpPr>
        <p:spPr>
          <a:xfrm>
            <a:off x="4886460" y="2716461"/>
            <a:ext cx="400" cy="2342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8" name="Google Shape;2655;p77">
            <a:extLst>
              <a:ext uri="{FF2B5EF4-FFF2-40B4-BE49-F238E27FC236}">
                <a16:creationId xmlns:a16="http://schemas.microsoft.com/office/drawing/2014/main" id="{D63840A4-F1C1-4266-8492-C85735E722F9}"/>
              </a:ext>
            </a:extLst>
          </p:cNvPr>
          <p:cNvCxnSpPr/>
          <p:nvPr/>
        </p:nvCxnSpPr>
        <p:spPr>
          <a:xfrm>
            <a:off x="4758000" y="4883813"/>
            <a:ext cx="650400" cy="142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" name="Google Shape;2656;p77">
            <a:extLst>
              <a:ext uri="{FF2B5EF4-FFF2-40B4-BE49-F238E27FC236}">
                <a16:creationId xmlns:a16="http://schemas.microsoft.com/office/drawing/2014/main" id="{07211DE6-071C-46B7-AEDE-65DA113C316F}"/>
              </a:ext>
            </a:extLst>
          </p:cNvPr>
          <p:cNvCxnSpPr>
            <a:endCxn id="85" idx="0"/>
          </p:cNvCxnSpPr>
          <p:nvPr/>
        </p:nvCxnSpPr>
        <p:spPr>
          <a:xfrm>
            <a:off x="5565149" y="5079624"/>
            <a:ext cx="521200" cy="364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0" name="Google Shape;2658;p77">
            <a:extLst>
              <a:ext uri="{FF2B5EF4-FFF2-40B4-BE49-F238E27FC236}">
                <a16:creationId xmlns:a16="http://schemas.microsoft.com/office/drawing/2014/main" id="{5C25D79E-CF4B-4135-94A7-344417ECEABB}"/>
              </a:ext>
            </a:extLst>
          </p:cNvPr>
          <p:cNvCxnSpPr/>
          <p:nvPr/>
        </p:nvCxnSpPr>
        <p:spPr>
          <a:xfrm flipH="1">
            <a:off x="4045036" y="4901452"/>
            <a:ext cx="543200" cy="59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1" name="Google Shape;2659;p77">
            <a:extLst>
              <a:ext uri="{FF2B5EF4-FFF2-40B4-BE49-F238E27FC236}">
                <a16:creationId xmlns:a16="http://schemas.microsoft.com/office/drawing/2014/main" id="{583405D2-29A1-4292-A9CD-618CCA14B703}"/>
              </a:ext>
            </a:extLst>
          </p:cNvPr>
          <p:cNvCxnSpPr/>
          <p:nvPr/>
        </p:nvCxnSpPr>
        <p:spPr>
          <a:xfrm rot="10800000">
            <a:off x="3960468" y="5204465"/>
            <a:ext cx="353600" cy="671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" name="Google Shape;2660;p77">
            <a:extLst>
              <a:ext uri="{FF2B5EF4-FFF2-40B4-BE49-F238E27FC236}">
                <a16:creationId xmlns:a16="http://schemas.microsoft.com/office/drawing/2014/main" id="{C01286FC-24DF-48AD-8711-0511E302BE0A}"/>
              </a:ext>
            </a:extLst>
          </p:cNvPr>
          <p:cNvCxnSpPr/>
          <p:nvPr/>
        </p:nvCxnSpPr>
        <p:spPr>
          <a:xfrm>
            <a:off x="4045155" y="5100672"/>
            <a:ext cx="994000" cy="766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" name="Google Shape;2661;p77">
            <a:extLst>
              <a:ext uri="{FF2B5EF4-FFF2-40B4-BE49-F238E27FC236}">
                <a16:creationId xmlns:a16="http://schemas.microsoft.com/office/drawing/2014/main" id="{A1ACECE0-64C5-4AA9-99C7-6C18C0F2243B}"/>
              </a:ext>
            </a:extLst>
          </p:cNvPr>
          <p:cNvCxnSpPr>
            <a:endCxn id="36" idx="0"/>
          </p:cNvCxnSpPr>
          <p:nvPr/>
        </p:nvCxnSpPr>
        <p:spPr>
          <a:xfrm flipH="1">
            <a:off x="3195407" y="5194589"/>
            <a:ext cx="578000" cy="33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4" name="Google Shape;2662;p77">
            <a:extLst>
              <a:ext uri="{FF2B5EF4-FFF2-40B4-BE49-F238E27FC236}">
                <a16:creationId xmlns:a16="http://schemas.microsoft.com/office/drawing/2014/main" id="{DB0DD9DA-A815-424E-8B1E-74C6C13C2BA0}"/>
              </a:ext>
            </a:extLst>
          </p:cNvPr>
          <p:cNvCxnSpPr/>
          <p:nvPr/>
        </p:nvCxnSpPr>
        <p:spPr>
          <a:xfrm flipH="1">
            <a:off x="2552413" y="5092527"/>
            <a:ext cx="1088400" cy="448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55" name="Google Shape;2663;p77">
            <a:extLst>
              <a:ext uri="{FF2B5EF4-FFF2-40B4-BE49-F238E27FC236}">
                <a16:creationId xmlns:a16="http://schemas.microsoft.com/office/drawing/2014/main" id="{BC4E0412-D927-4428-99D6-C3F8DFB9E9EC}"/>
              </a:ext>
            </a:extLst>
          </p:cNvPr>
          <p:cNvCxnSpPr/>
          <p:nvPr/>
        </p:nvCxnSpPr>
        <p:spPr>
          <a:xfrm rot="10800000">
            <a:off x="1335367" y="4989364"/>
            <a:ext cx="1136000" cy="8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2664;p77">
            <a:extLst>
              <a:ext uri="{FF2B5EF4-FFF2-40B4-BE49-F238E27FC236}">
                <a16:creationId xmlns:a16="http://schemas.microsoft.com/office/drawing/2014/main" id="{84968980-1783-431F-87D5-98D373F5EDCC}"/>
              </a:ext>
            </a:extLst>
          </p:cNvPr>
          <p:cNvSpPr/>
          <p:nvPr/>
        </p:nvSpPr>
        <p:spPr>
          <a:xfrm>
            <a:off x="2364396" y="5477695"/>
            <a:ext cx="161600" cy="445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" name="Google Shape;2665;p77">
            <a:extLst>
              <a:ext uri="{FF2B5EF4-FFF2-40B4-BE49-F238E27FC236}">
                <a16:creationId xmlns:a16="http://schemas.microsoft.com/office/drawing/2014/main" id="{2601F897-5C64-4016-A4FC-AA61CD428E91}"/>
              </a:ext>
            </a:extLst>
          </p:cNvPr>
          <p:cNvSpPr txBox="1"/>
          <p:nvPr/>
        </p:nvSpPr>
        <p:spPr>
          <a:xfrm>
            <a:off x="4000764" y="5778859"/>
            <a:ext cx="893600" cy="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/>
              <a:t>Solvent</a:t>
            </a:r>
            <a:endParaRPr sz="1200" b="1"/>
          </a:p>
        </p:txBody>
      </p:sp>
      <p:sp>
        <p:nvSpPr>
          <p:cNvPr id="58" name="Google Shape;2666;p77">
            <a:extLst>
              <a:ext uri="{FF2B5EF4-FFF2-40B4-BE49-F238E27FC236}">
                <a16:creationId xmlns:a16="http://schemas.microsoft.com/office/drawing/2014/main" id="{E32D49F6-24AB-468E-BBEF-72EA9F285208}"/>
              </a:ext>
            </a:extLst>
          </p:cNvPr>
          <p:cNvSpPr txBox="1"/>
          <p:nvPr/>
        </p:nvSpPr>
        <p:spPr>
          <a:xfrm>
            <a:off x="4318039" y="4161032"/>
            <a:ext cx="1088000" cy="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/>
              <a:t>6-port </a:t>
            </a:r>
            <a:endParaRPr sz="1200" b="1"/>
          </a:p>
          <a:p>
            <a:r>
              <a:rPr lang="en" sz="1200" b="1"/>
              <a:t>valve</a:t>
            </a:r>
            <a:endParaRPr sz="1200" b="1"/>
          </a:p>
        </p:txBody>
      </p:sp>
      <p:sp>
        <p:nvSpPr>
          <p:cNvPr id="59" name="Google Shape;2667;p77">
            <a:extLst>
              <a:ext uri="{FF2B5EF4-FFF2-40B4-BE49-F238E27FC236}">
                <a16:creationId xmlns:a16="http://schemas.microsoft.com/office/drawing/2014/main" id="{FD10AD77-93ED-475D-B06B-63D1E6CCC4FD}"/>
              </a:ext>
            </a:extLst>
          </p:cNvPr>
          <p:cNvSpPr txBox="1"/>
          <p:nvPr/>
        </p:nvSpPr>
        <p:spPr>
          <a:xfrm>
            <a:off x="3459240" y="4130064"/>
            <a:ext cx="893600" cy="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/>
              <a:t>Syringe</a:t>
            </a:r>
            <a:endParaRPr sz="1200" b="1"/>
          </a:p>
          <a:p>
            <a:r>
              <a:rPr lang="en" sz="1200" b="1"/>
              <a:t>pump</a:t>
            </a:r>
            <a:endParaRPr sz="1200" b="1"/>
          </a:p>
        </p:txBody>
      </p:sp>
      <p:sp>
        <p:nvSpPr>
          <p:cNvPr id="60" name="Google Shape;2668;p77">
            <a:extLst>
              <a:ext uri="{FF2B5EF4-FFF2-40B4-BE49-F238E27FC236}">
                <a16:creationId xmlns:a16="http://schemas.microsoft.com/office/drawing/2014/main" id="{516D942C-74C4-4EC6-9883-6FFC5F45A456}"/>
              </a:ext>
            </a:extLst>
          </p:cNvPr>
          <p:cNvSpPr txBox="1"/>
          <p:nvPr/>
        </p:nvSpPr>
        <p:spPr>
          <a:xfrm>
            <a:off x="2494529" y="5509565"/>
            <a:ext cx="893600" cy="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067" b="1"/>
              <a:t>Vial for </a:t>
            </a:r>
            <a:endParaRPr sz="1067" b="1"/>
          </a:p>
          <a:p>
            <a:r>
              <a:rPr lang="en" sz="1067" b="1"/>
              <a:t>dilution</a:t>
            </a:r>
            <a:endParaRPr sz="1067" b="1"/>
          </a:p>
        </p:txBody>
      </p:sp>
      <p:sp>
        <p:nvSpPr>
          <p:cNvPr id="61" name="Google Shape;2669;p77">
            <a:extLst>
              <a:ext uri="{FF2B5EF4-FFF2-40B4-BE49-F238E27FC236}">
                <a16:creationId xmlns:a16="http://schemas.microsoft.com/office/drawing/2014/main" id="{FAD38DE8-AB0C-4AE4-9BE8-2CC6B0DADAD6}"/>
              </a:ext>
            </a:extLst>
          </p:cNvPr>
          <p:cNvSpPr txBox="1"/>
          <p:nvPr/>
        </p:nvSpPr>
        <p:spPr>
          <a:xfrm>
            <a:off x="501921" y="4778332"/>
            <a:ext cx="1001200" cy="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/>
              <a:t>Waste</a:t>
            </a:r>
            <a:endParaRPr sz="1200" b="1"/>
          </a:p>
        </p:txBody>
      </p:sp>
      <p:sp>
        <p:nvSpPr>
          <p:cNvPr id="62" name="Google Shape;2670;p77">
            <a:extLst>
              <a:ext uri="{FF2B5EF4-FFF2-40B4-BE49-F238E27FC236}">
                <a16:creationId xmlns:a16="http://schemas.microsoft.com/office/drawing/2014/main" id="{A1477964-55D1-4532-B3A3-D63F67A84B79}"/>
              </a:ext>
            </a:extLst>
          </p:cNvPr>
          <p:cNvSpPr txBox="1"/>
          <p:nvPr/>
        </p:nvSpPr>
        <p:spPr>
          <a:xfrm>
            <a:off x="158828" y="1074433"/>
            <a:ext cx="29100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733" b="1"/>
              <a:t>Synthesis</a:t>
            </a:r>
            <a:endParaRPr sz="1733" b="1"/>
          </a:p>
        </p:txBody>
      </p:sp>
      <p:sp>
        <p:nvSpPr>
          <p:cNvPr id="63" name="Google Shape;2671;p77">
            <a:extLst>
              <a:ext uri="{FF2B5EF4-FFF2-40B4-BE49-F238E27FC236}">
                <a16:creationId xmlns:a16="http://schemas.microsoft.com/office/drawing/2014/main" id="{08988F62-775F-4286-8B11-606B6F1C3BFE}"/>
              </a:ext>
            </a:extLst>
          </p:cNvPr>
          <p:cNvSpPr txBox="1"/>
          <p:nvPr/>
        </p:nvSpPr>
        <p:spPr>
          <a:xfrm>
            <a:off x="2707777" y="1074433"/>
            <a:ext cx="44828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733" b="1"/>
              <a:t>Identification/quantification/separation</a:t>
            </a:r>
            <a:endParaRPr sz="1733" b="1"/>
          </a:p>
        </p:txBody>
      </p:sp>
      <p:sp>
        <p:nvSpPr>
          <p:cNvPr id="64" name="Google Shape;2672;p77">
            <a:extLst>
              <a:ext uri="{FF2B5EF4-FFF2-40B4-BE49-F238E27FC236}">
                <a16:creationId xmlns:a16="http://schemas.microsoft.com/office/drawing/2014/main" id="{8BC00BCA-8FA1-4D25-B86E-769FF74E1E0E}"/>
              </a:ext>
            </a:extLst>
          </p:cNvPr>
          <p:cNvSpPr txBox="1"/>
          <p:nvPr/>
        </p:nvSpPr>
        <p:spPr>
          <a:xfrm>
            <a:off x="158828" y="4129565"/>
            <a:ext cx="2910000" cy="3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733" b="1"/>
              <a:t>Characterization</a:t>
            </a:r>
            <a:endParaRPr sz="1733" b="1"/>
          </a:p>
        </p:txBody>
      </p:sp>
      <p:cxnSp>
        <p:nvCxnSpPr>
          <p:cNvPr id="65" name="Google Shape;2673;p77">
            <a:extLst>
              <a:ext uri="{FF2B5EF4-FFF2-40B4-BE49-F238E27FC236}">
                <a16:creationId xmlns:a16="http://schemas.microsoft.com/office/drawing/2014/main" id="{EDA0A5CD-8623-4392-83E9-7172E79CAF17}"/>
              </a:ext>
            </a:extLst>
          </p:cNvPr>
          <p:cNvCxnSpPr/>
          <p:nvPr/>
        </p:nvCxnSpPr>
        <p:spPr>
          <a:xfrm rot="10800000">
            <a:off x="4890027" y="2040873"/>
            <a:ext cx="0" cy="624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2674;p77">
            <a:extLst>
              <a:ext uri="{FF2B5EF4-FFF2-40B4-BE49-F238E27FC236}">
                <a16:creationId xmlns:a16="http://schemas.microsoft.com/office/drawing/2014/main" id="{0DF0EFAC-B1B3-408A-8681-708E752EED3A}"/>
              </a:ext>
            </a:extLst>
          </p:cNvPr>
          <p:cNvCxnSpPr/>
          <p:nvPr/>
        </p:nvCxnSpPr>
        <p:spPr>
          <a:xfrm rot="10800000">
            <a:off x="3143873" y="4630591"/>
            <a:ext cx="606400" cy="212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7" name="Google Shape;2675;p77">
            <a:extLst>
              <a:ext uri="{FF2B5EF4-FFF2-40B4-BE49-F238E27FC236}">
                <a16:creationId xmlns:a16="http://schemas.microsoft.com/office/drawing/2014/main" id="{ED993511-2E42-4F3A-84F3-1E781335B5A4}"/>
              </a:ext>
            </a:extLst>
          </p:cNvPr>
          <p:cNvSpPr/>
          <p:nvPr/>
        </p:nvSpPr>
        <p:spPr>
          <a:xfrm>
            <a:off x="2952991" y="4342704"/>
            <a:ext cx="161600" cy="445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8" name="Google Shape;2676;p77">
            <a:extLst>
              <a:ext uri="{FF2B5EF4-FFF2-40B4-BE49-F238E27FC236}">
                <a16:creationId xmlns:a16="http://schemas.microsoft.com/office/drawing/2014/main" id="{5649DD82-CAFF-40CF-9C3E-AA0BCE1A6066}"/>
              </a:ext>
            </a:extLst>
          </p:cNvPr>
          <p:cNvSpPr/>
          <p:nvPr/>
        </p:nvSpPr>
        <p:spPr>
          <a:xfrm>
            <a:off x="2496581" y="4734660"/>
            <a:ext cx="161600" cy="4452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9" name="Google Shape;2677;p77">
            <a:extLst>
              <a:ext uri="{FF2B5EF4-FFF2-40B4-BE49-F238E27FC236}">
                <a16:creationId xmlns:a16="http://schemas.microsoft.com/office/drawing/2014/main" id="{512DBFFB-760F-4066-AD8B-0C86596DB039}"/>
              </a:ext>
            </a:extLst>
          </p:cNvPr>
          <p:cNvCxnSpPr/>
          <p:nvPr/>
        </p:nvCxnSpPr>
        <p:spPr>
          <a:xfrm flipH="1">
            <a:off x="2687629" y="4965041"/>
            <a:ext cx="975600" cy="39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70" name="Google Shape;2678;p77">
            <a:extLst>
              <a:ext uri="{FF2B5EF4-FFF2-40B4-BE49-F238E27FC236}">
                <a16:creationId xmlns:a16="http://schemas.microsoft.com/office/drawing/2014/main" id="{CA1DC544-F5F8-405E-B8A5-D5FA34466DB5}"/>
              </a:ext>
            </a:extLst>
          </p:cNvPr>
          <p:cNvSpPr txBox="1"/>
          <p:nvPr/>
        </p:nvSpPr>
        <p:spPr>
          <a:xfrm>
            <a:off x="2141576" y="4124479"/>
            <a:ext cx="983600" cy="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067" b="1"/>
              <a:t>PL lifetime</a:t>
            </a:r>
            <a:endParaRPr sz="1067" b="1"/>
          </a:p>
          <a:p>
            <a:r>
              <a:rPr lang="en" sz="1067" b="1"/>
              <a:t>Flow cell</a:t>
            </a:r>
            <a:endParaRPr sz="1067" b="1"/>
          </a:p>
        </p:txBody>
      </p:sp>
      <p:sp>
        <p:nvSpPr>
          <p:cNvPr id="71" name="Google Shape;2679;p77">
            <a:extLst>
              <a:ext uri="{FF2B5EF4-FFF2-40B4-BE49-F238E27FC236}">
                <a16:creationId xmlns:a16="http://schemas.microsoft.com/office/drawing/2014/main" id="{2EA058DD-63F9-4323-A8E9-110ABF55E561}"/>
              </a:ext>
            </a:extLst>
          </p:cNvPr>
          <p:cNvSpPr txBox="1"/>
          <p:nvPr/>
        </p:nvSpPr>
        <p:spPr>
          <a:xfrm>
            <a:off x="1777807" y="4550925"/>
            <a:ext cx="983600" cy="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067" b="1"/>
              <a:t>PL </a:t>
            </a:r>
            <a:endParaRPr sz="1067" b="1"/>
          </a:p>
          <a:p>
            <a:r>
              <a:rPr lang="en" sz="1067" b="1"/>
              <a:t>Flow cell</a:t>
            </a:r>
            <a:endParaRPr sz="1067" b="1"/>
          </a:p>
        </p:txBody>
      </p:sp>
      <p:sp>
        <p:nvSpPr>
          <p:cNvPr id="72" name="Google Shape;2680;p77">
            <a:extLst>
              <a:ext uri="{FF2B5EF4-FFF2-40B4-BE49-F238E27FC236}">
                <a16:creationId xmlns:a16="http://schemas.microsoft.com/office/drawing/2014/main" id="{DD6C1C2E-79E7-48EB-8488-C71ECB2CF280}"/>
              </a:ext>
            </a:extLst>
          </p:cNvPr>
          <p:cNvSpPr txBox="1"/>
          <p:nvPr/>
        </p:nvSpPr>
        <p:spPr>
          <a:xfrm>
            <a:off x="1411535" y="5485641"/>
            <a:ext cx="983600" cy="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067" b="1"/>
              <a:t>Absorption</a:t>
            </a:r>
            <a:endParaRPr sz="1067" b="1"/>
          </a:p>
          <a:p>
            <a:r>
              <a:rPr lang="en" sz="1067" b="1"/>
              <a:t>Flow cell</a:t>
            </a:r>
            <a:endParaRPr sz="1067" b="1"/>
          </a:p>
        </p:txBody>
      </p:sp>
      <p:cxnSp>
        <p:nvCxnSpPr>
          <p:cNvPr id="73" name="Google Shape;2681;p77">
            <a:extLst>
              <a:ext uri="{FF2B5EF4-FFF2-40B4-BE49-F238E27FC236}">
                <a16:creationId xmlns:a16="http://schemas.microsoft.com/office/drawing/2014/main" id="{C2558083-259F-4069-9FAA-3493D94BEB1B}"/>
              </a:ext>
            </a:extLst>
          </p:cNvPr>
          <p:cNvCxnSpPr/>
          <p:nvPr/>
        </p:nvCxnSpPr>
        <p:spPr>
          <a:xfrm rot="10800000">
            <a:off x="1308060" y="4617351"/>
            <a:ext cx="1623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4" name="Google Shape;2682;p77">
            <a:extLst>
              <a:ext uri="{FF2B5EF4-FFF2-40B4-BE49-F238E27FC236}">
                <a16:creationId xmlns:a16="http://schemas.microsoft.com/office/drawing/2014/main" id="{5EED241C-8A91-4F99-8FB7-A4FFD4CD48E3}"/>
              </a:ext>
            </a:extLst>
          </p:cNvPr>
          <p:cNvCxnSpPr/>
          <p:nvPr/>
        </p:nvCxnSpPr>
        <p:spPr>
          <a:xfrm rot="10800000">
            <a:off x="1351536" y="5543947"/>
            <a:ext cx="10052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" name="Google Shape;2683;p77">
            <a:extLst>
              <a:ext uri="{FF2B5EF4-FFF2-40B4-BE49-F238E27FC236}">
                <a16:creationId xmlns:a16="http://schemas.microsoft.com/office/drawing/2014/main" id="{D602FC92-85CB-43A1-A079-3B3E8F8ECC4E}"/>
              </a:ext>
            </a:extLst>
          </p:cNvPr>
          <p:cNvSpPr txBox="1"/>
          <p:nvPr/>
        </p:nvSpPr>
        <p:spPr>
          <a:xfrm>
            <a:off x="4805192" y="2730317"/>
            <a:ext cx="893600" cy="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/>
              <a:t>Flow</a:t>
            </a:r>
            <a:endParaRPr sz="1200" b="1"/>
          </a:p>
          <a:p>
            <a:r>
              <a:rPr lang="en" sz="1200" b="1"/>
              <a:t>splitter</a:t>
            </a:r>
            <a:endParaRPr sz="1200" b="1"/>
          </a:p>
        </p:txBody>
      </p:sp>
      <p:cxnSp>
        <p:nvCxnSpPr>
          <p:cNvPr id="76" name="Google Shape;2684;p77">
            <a:extLst>
              <a:ext uri="{FF2B5EF4-FFF2-40B4-BE49-F238E27FC236}">
                <a16:creationId xmlns:a16="http://schemas.microsoft.com/office/drawing/2014/main" id="{78F7C717-C9D6-45B8-A655-EE4FE2D19218}"/>
              </a:ext>
            </a:extLst>
          </p:cNvPr>
          <p:cNvCxnSpPr/>
          <p:nvPr/>
        </p:nvCxnSpPr>
        <p:spPr>
          <a:xfrm rot="10800000">
            <a:off x="4365956" y="2028081"/>
            <a:ext cx="312400" cy="3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2685;p77">
            <a:extLst>
              <a:ext uri="{FF2B5EF4-FFF2-40B4-BE49-F238E27FC236}">
                <a16:creationId xmlns:a16="http://schemas.microsoft.com/office/drawing/2014/main" id="{2E570FB2-D689-4AEB-9AD7-45EE93E4D144}"/>
              </a:ext>
            </a:extLst>
          </p:cNvPr>
          <p:cNvCxnSpPr/>
          <p:nvPr/>
        </p:nvCxnSpPr>
        <p:spPr>
          <a:xfrm>
            <a:off x="4827149" y="5188811"/>
            <a:ext cx="266400" cy="650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" name="Google Shape;2686;p77">
            <a:extLst>
              <a:ext uri="{FF2B5EF4-FFF2-40B4-BE49-F238E27FC236}">
                <a16:creationId xmlns:a16="http://schemas.microsoft.com/office/drawing/2014/main" id="{B3562C4D-85D3-4EC8-99B5-968B0412CD0A}"/>
              </a:ext>
            </a:extLst>
          </p:cNvPr>
          <p:cNvSpPr txBox="1"/>
          <p:nvPr/>
        </p:nvSpPr>
        <p:spPr>
          <a:xfrm>
            <a:off x="4886472" y="5778860"/>
            <a:ext cx="893600" cy="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/>
              <a:t>Waste</a:t>
            </a:r>
            <a:endParaRPr sz="1200" b="1"/>
          </a:p>
        </p:txBody>
      </p:sp>
      <p:cxnSp>
        <p:nvCxnSpPr>
          <p:cNvPr id="79" name="Google Shape;2687;p77">
            <a:extLst>
              <a:ext uri="{FF2B5EF4-FFF2-40B4-BE49-F238E27FC236}">
                <a16:creationId xmlns:a16="http://schemas.microsoft.com/office/drawing/2014/main" id="{D287884F-684F-43BE-8ACF-67B2193B9D82}"/>
              </a:ext>
            </a:extLst>
          </p:cNvPr>
          <p:cNvCxnSpPr/>
          <p:nvPr/>
        </p:nvCxnSpPr>
        <p:spPr>
          <a:xfrm flipH="1">
            <a:off x="5196295" y="5198424"/>
            <a:ext cx="212000" cy="619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" name="Google Shape;2688;p77">
            <a:extLst>
              <a:ext uri="{FF2B5EF4-FFF2-40B4-BE49-F238E27FC236}">
                <a16:creationId xmlns:a16="http://schemas.microsoft.com/office/drawing/2014/main" id="{F5727565-2E38-4E43-852B-4D7BBC81044B}"/>
              </a:ext>
            </a:extLst>
          </p:cNvPr>
          <p:cNvSpPr txBox="1"/>
          <p:nvPr/>
        </p:nvSpPr>
        <p:spPr>
          <a:xfrm>
            <a:off x="5068271" y="4134679"/>
            <a:ext cx="1088000" cy="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/>
              <a:t>Flow</a:t>
            </a:r>
            <a:endParaRPr sz="1200" b="1"/>
          </a:p>
          <a:p>
            <a:r>
              <a:rPr lang="en" sz="1200" b="1"/>
              <a:t>selector</a:t>
            </a:r>
            <a:endParaRPr sz="1200" b="1"/>
          </a:p>
        </p:txBody>
      </p:sp>
      <p:cxnSp>
        <p:nvCxnSpPr>
          <p:cNvPr id="81" name="Google Shape;2689;p77">
            <a:extLst>
              <a:ext uri="{FF2B5EF4-FFF2-40B4-BE49-F238E27FC236}">
                <a16:creationId xmlns:a16="http://schemas.microsoft.com/office/drawing/2014/main" id="{CD86DC9B-DE3F-473F-BD20-704C5CDD949C}"/>
              </a:ext>
            </a:extLst>
          </p:cNvPr>
          <p:cNvCxnSpPr/>
          <p:nvPr/>
        </p:nvCxnSpPr>
        <p:spPr>
          <a:xfrm>
            <a:off x="5545299" y="5170372"/>
            <a:ext cx="323600" cy="269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" name="Google Shape;2690;p77">
            <a:extLst>
              <a:ext uri="{FF2B5EF4-FFF2-40B4-BE49-F238E27FC236}">
                <a16:creationId xmlns:a16="http://schemas.microsoft.com/office/drawing/2014/main" id="{EB46D670-22DC-4029-98D0-FBF4BE0923A5}"/>
              </a:ext>
            </a:extLst>
          </p:cNvPr>
          <p:cNvCxnSpPr>
            <a:endCxn id="86" idx="0"/>
          </p:cNvCxnSpPr>
          <p:nvPr/>
        </p:nvCxnSpPr>
        <p:spPr>
          <a:xfrm>
            <a:off x="5606257" y="4989624"/>
            <a:ext cx="696000" cy="454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Google Shape;2692;p77">
            <a:extLst>
              <a:ext uri="{FF2B5EF4-FFF2-40B4-BE49-F238E27FC236}">
                <a16:creationId xmlns:a16="http://schemas.microsoft.com/office/drawing/2014/main" id="{74055194-7DC9-43CF-B994-56B740A82758}"/>
              </a:ext>
            </a:extLst>
          </p:cNvPr>
          <p:cNvCxnSpPr/>
          <p:nvPr/>
        </p:nvCxnSpPr>
        <p:spPr>
          <a:xfrm>
            <a:off x="5516567" y="4883815"/>
            <a:ext cx="1037200" cy="5600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" name="Google Shape;2693;p77">
            <a:extLst>
              <a:ext uri="{FF2B5EF4-FFF2-40B4-BE49-F238E27FC236}">
                <a16:creationId xmlns:a16="http://schemas.microsoft.com/office/drawing/2014/main" id="{28B7C240-DC40-44B9-B9A0-B01FDE288214}"/>
              </a:ext>
            </a:extLst>
          </p:cNvPr>
          <p:cNvSpPr/>
          <p:nvPr/>
        </p:nvSpPr>
        <p:spPr>
          <a:xfrm>
            <a:off x="5788135" y="5443624"/>
            <a:ext cx="161600" cy="4660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5" name="Google Shape;2657;p77">
            <a:extLst>
              <a:ext uri="{FF2B5EF4-FFF2-40B4-BE49-F238E27FC236}">
                <a16:creationId xmlns:a16="http://schemas.microsoft.com/office/drawing/2014/main" id="{F25D994F-D239-48C0-B8CD-322178AE5E97}"/>
              </a:ext>
            </a:extLst>
          </p:cNvPr>
          <p:cNvSpPr/>
          <p:nvPr/>
        </p:nvSpPr>
        <p:spPr>
          <a:xfrm>
            <a:off x="6005549" y="5443624"/>
            <a:ext cx="161600" cy="4660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6" name="Google Shape;2691;p77">
            <a:extLst>
              <a:ext uri="{FF2B5EF4-FFF2-40B4-BE49-F238E27FC236}">
                <a16:creationId xmlns:a16="http://schemas.microsoft.com/office/drawing/2014/main" id="{45BBA716-4CDE-48CB-87CE-55C03F4775AF}"/>
              </a:ext>
            </a:extLst>
          </p:cNvPr>
          <p:cNvSpPr/>
          <p:nvPr/>
        </p:nvSpPr>
        <p:spPr>
          <a:xfrm>
            <a:off x="6221457" y="5443624"/>
            <a:ext cx="161600" cy="4660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7" name="Google Shape;2694;p77">
            <a:extLst>
              <a:ext uri="{FF2B5EF4-FFF2-40B4-BE49-F238E27FC236}">
                <a16:creationId xmlns:a16="http://schemas.microsoft.com/office/drawing/2014/main" id="{E81F035D-F20C-4291-AA91-A676DA76981A}"/>
              </a:ext>
            </a:extLst>
          </p:cNvPr>
          <p:cNvSpPr/>
          <p:nvPr/>
        </p:nvSpPr>
        <p:spPr>
          <a:xfrm>
            <a:off x="6435779" y="5439637"/>
            <a:ext cx="161600" cy="4660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8" name="Google Shape;2695;p77">
            <a:extLst>
              <a:ext uri="{FF2B5EF4-FFF2-40B4-BE49-F238E27FC236}">
                <a16:creationId xmlns:a16="http://schemas.microsoft.com/office/drawing/2014/main" id="{E64A78BE-1567-4ABE-B864-B64AEA3426DD}"/>
              </a:ext>
            </a:extLst>
          </p:cNvPr>
          <p:cNvSpPr txBox="1"/>
          <p:nvPr/>
        </p:nvSpPr>
        <p:spPr>
          <a:xfrm>
            <a:off x="5618891" y="5778853"/>
            <a:ext cx="1366800" cy="4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200" b="1"/>
              <a:t>Collection vials</a:t>
            </a:r>
            <a:endParaRPr sz="1200" b="1"/>
          </a:p>
        </p:txBody>
      </p:sp>
      <p:sp>
        <p:nvSpPr>
          <p:cNvPr id="89" name="Google Shape;2614;p77">
            <a:extLst>
              <a:ext uri="{FF2B5EF4-FFF2-40B4-BE49-F238E27FC236}">
                <a16:creationId xmlns:a16="http://schemas.microsoft.com/office/drawing/2014/main" id="{476A9EC0-96B1-49F1-AF29-06DCEA5068E0}"/>
              </a:ext>
            </a:extLst>
          </p:cNvPr>
          <p:cNvSpPr txBox="1"/>
          <p:nvPr/>
        </p:nvSpPr>
        <p:spPr>
          <a:xfrm>
            <a:off x="7832126" y="1074433"/>
            <a:ext cx="3814800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dirty="0"/>
              <a:t>UV-vis absorption chromatogram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595680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2361A54-15F5-41E1-A361-7CA20C2C8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Characterization results</a:t>
            </a:r>
            <a:endParaRPr kumimoji="1" lang="ja-JP" altLang="en-US" dirty="0"/>
          </a:p>
        </p:txBody>
      </p:sp>
      <p:pic>
        <p:nvPicPr>
          <p:cNvPr id="36" name="Google Shape;2700;p78">
            <a:extLst>
              <a:ext uri="{FF2B5EF4-FFF2-40B4-BE49-F238E27FC236}">
                <a16:creationId xmlns:a16="http://schemas.microsoft.com/office/drawing/2014/main" id="{E71E666F-2636-40AE-BEA6-7BA5EF62B34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39633" y="5842720"/>
            <a:ext cx="1653600" cy="54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oogle Shape;2701;p78">
            <a:extLst>
              <a:ext uri="{FF2B5EF4-FFF2-40B4-BE49-F238E27FC236}">
                <a16:creationId xmlns:a16="http://schemas.microsoft.com/office/drawing/2014/main" id="{71C82456-1F0F-43E4-9A17-6FC955DDBD4A}"/>
              </a:ext>
            </a:extLst>
          </p:cNvPr>
          <p:cNvGrpSpPr/>
          <p:nvPr/>
        </p:nvGrpSpPr>
        <p:grpSpPr>
          <a:xfrm>
            <a:off x="8230734" y="1635401"/>
            <a:ext cx="3873967" cy="3289151"/>
            <a:chOff x="6173050" y="1226550"/>
            <a:chExt cx="2905475" cy="2466863"/>
          </a:xfrm>
        </p:grpSpPr>
        <p:pic>
          <p:nvPicPr>
            <p:cNvPr id="38" name="Google Shape;2702;p78">
              <a:extLst>
                <a:ext uri="{FF2B5EF4-FFF2-40B4-BE49-F238E27FC236}">
                  <a16:creationId xmlns:a16="http://schemas.microsoft.com/office/drawing/2014/main" id="{7BB6F25F-B17A-4DA9-85EB-BE0FCBC9DE6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b="6076"/>
            <a:stretch/>
          </p:blipFill>
          <p:spPr>
            <a:xfrm>
              <a:off x="6173050" y="1226550"/>
              <a:ext cx="2905475" cy="21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Google Shape;2703;p78">
              <a:extLst>
                <a:ext uri="{FF2B5EF4-FFF2-40B4-BE49-F238E27FC236}">
                  <a16:creationId xmlns:a16="http://schemas.microsoft.com/office/drawing/2014/main" id="{C5D5477F-6971-4931-BC09-06A2975102E8}"/>
                </a:ext>
              </a:extLst>
            </p:cNvPr>
            <p:cNvSpPr txBox="1"/>
            <p:nvPr/>
          </p:nvSpPr>
          <p:spPr>
            <a:xfrm>
              <a:off x="7383963" y="3316013"/>
              <a:ext cx="9432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/>
                <a:t>time / s</a:t>
              </a:r>
              <a:endParaRPr sz="1333"/>
            </a:p>
          </p:txBody>
        </p:sp>
      </p:grpSp>
      <p:grpSp>
        <p:nvGrpSpPr>
          <p:cNvPr id="40" name="Google Shape;2704;p78">
            <a:extLst>
              <a:ext uri="{FF2B5EF4-FFF2-40B4-BE49-F238E27FC236}">
                <a16:creationId xmlns:a16="http://schemas.microsoft.com/office/drawing/2014/main" id="{A5AFDF7F-1BCA-45C5-8D2A-078627063518}"/>
              </a:ext>
            </a:extLst>
          </p:cNvPr>
          <p:cNvGrpSpPr/>
          <p:nvPr/>
        </p:nvGrpSpPr>
        <p:grpSpPr>
          <a:xfrm>
            <a:off x="4253034" y="1642501"/>
            <a:ext cx="3977700" cy="3323367"/>
            <a:chOff x="3189775" y="1231875"/>
            <a:chExt cx="2983275" cy="2492525"/>
          </a:xfrm>
        </p:grpSpPr>
        <p:pic>
          <p:nvPicPr>
            <p:cNvPr id="41" name="Google Shape;2705;p78">
              <a:extLst>
                <a:ext uri="{FF2B5EF4-FFF2-40B4-BE49-F238E27FC236}">
                  <a16:creationId xmlns:a16="http://schemas.microsoft.com/office/drawing/2014/main" id="{34BE3B0F-A4B3-4AA8-80D5-488F6D4FB5B5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b="5642"/>
            <a:stretch/>
          </p:blipFill>
          <p:spPr>
            <a:xfrm>
              <a:off x="3189775" y="1231875"/>
              <a:ext cx="2983275" cy="21769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2706;p78">
              <a:extLst>
                <a:ext uri="{FF2B5EF4-FFF2-40B4-BE49-F238E27FC236}">
                  <a16:creationId xmlns:a16="http://schemas.microsoft.com/office/drawing/2014/main" id="{F44EDDFC-A147-466D-BFD8-366186FACB27}"/>
                </a:ext>
              </a:extLst>
            </p:cNvPr>
            <p:cNvSpPr txBox="1"/>
            <p:nvPr/>
          </p:nvSpPr>
          <p:spPr>
            <a:xfrm>
              <a:off x="4362213" y="3347000"/>
              <a:ext cx="9432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/>
                <a:t>time / ns</a:t>
              </a:r>
              <a:endParaRPr sz="1333"/>
            </a:p>
          </p:txBody>
        </p:sp>
      </p:grpSp>
      <p:grpSp>
        <p:nvGrpSpPr>
          <p:cNvPr id="43" name="Google Shape;2709;p78">
            <a:extLst>
              <a:ext uri="{FF2B5EF4-FFF2-40B4-BE49-F238E27FC236}">
                <a16:creationId xmlns:a16="http://schemas.microsoft.com/office/drawing/2014/main" id="{9DBA27E5-41A8-4E3E-A3CB-404B8086419D}"/>
              </a:ext>
            </a:extLst>
          </p:cNvPr>
          <p:cNvGrpSpPr/>
          <p:nvPr/>
        </p:nvGrpSpPr>
        <p:grpSpPr>
          <a:xfrm>
            <a:off x="6962034" y="1885100"/>
            <a:ext cx="1071233" cy="693800"/>
            <a:chOff x="5216250" y="1236075"/>
            <a:chExt cx="803425" cy="520350"/>
          </a:xfrm>
        </p:grpSpPr>
        <p:sp>
          <p:nvSpPr>
            <p:cNvPr id="44" name="Google Shape;2710;p78">
              <a:extLst>
                <a:ext uri="{FF2B5EF4-FFF2-40B4-BE49-F238E27FC236}">
                  <a16:creationId xmlns:a16="http://schemas.microsoft.com/office/drawing/2014/main" id="{5D4E99B1-964E-47D0-B1ED-C785A741C5C5}"/>
                </a:ext>
              </a:extLst>
            </p:cNvPr>
            <p:cNvSpPr txBox="1"/>
            <p:nvPr/>
          </p:nvSpPr>
          <p:spPr>
            <a:xfrm>
              <a:off x="5395975" y="1401225"/>
              <a:ext cx="6237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200" b="1"/>
                <a:t>BSBCz</a:t>
              </a:r>
              <a:endParaRPr sz="1200" b="1"/>
            </a:p>
          </p:txBody>
        </p:sp>
        <p:sp>
          <p:nvSpPr>
            <p:cNvPr id="45" name="Google Shape;2711;p78">
              <a:extLst>
                <a:ext uri="{FF2B5EF4-FFF2-40B4-BE49-F238E27FC236}">
                  <a16:creationId xmlns:a16="http://schemas.microsoft.com/office/drawing/2014/main" id="{42463306-485C-426E-AABE-3AA3A385DDEE}"/>
                </a:ext>
              </a:extLst>
            </p:cNvPr>
            <p:cNvSpPr txBox="1"/>
            <p:nvPr/>
          </p:nvSpPr>
          <p:spPr>
            <a:xfrm>
              <a:off x="5395975" y="1236075"/>
              <a:ext cx="6237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200" b="1"/>
                <a:t>DSB</a:t>
              </a:r>
              <a:endParaRPr sz="1200" b="1"/>
            </a:p>
          </p:txBody>
        </p:sp>
        <p:cxnSp>
          <p:nvCxnSpPr>
            <p:cNvPr id="46" name="Google Shape;2712;p78">
              <a:extLst>
                <a:ext uri="{FF2B5EF4-FFF2-40B4-BE49-F238E27FC236}">
                  <a16:creationId xmlns:a16="http://schemas.microsoft.com/office/drawing/2014/main" id="{4330AA4B-A193-45F9-97A8-C3C5425BDF59}"/>
                </a:ext>
              </a:extLst>
            </p:cNvPr>
            <p:cNvCxnSpPr/>
            <p:nvPr/>
          </p:nvCxnSpPr>
          <p:spPr>
            <a:xfrm>
              <a:off x="5216250" y="1399950"/>
              <a:ext cx="195600" cy="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2713;p78">
              <a:extLst>
                <a:ext uri="{FF2B5EF4-FFF2-40B4-BE49-F238E27FC236}">
                  <a16:creationId xmlns:a16="http://schemas.microsoft.com/office/drawing/2014/main" id="{0D1D4F1B-892C-4174-89FE-AE4DBA2538A0}"/>
                </a:ext>
              </a:extLst>
            </p:cNvPr>
            <p:cNvCxnSpPr/>
            <p:nvPr/>
          </p:nvCxnSpPr>
          <p:spPr>
            <a:xfrm>
              <a:off x="5216250" y="1557650"/>
              <a:ext cx="195600" cy="0"/>
            </a:xfrm>
            <a:prstGeom prst="straightConnector1">
              <a:avLst/>
            </a:prstGeom>
            <a:noFill/>
            <a:ln w="19050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8" name="Google Shape;2714;p78">
            <a:extLst>
              <a:ext uri="{FF2B5EF4-FFF2-40B4-BE49-F238E27FC236}">
                <a16:creationId xmlns:a16="http://schemas.microsoft.com/office/drawing/2014/main" id="{77F7DD03-7D2C-4388-9A74-2887676D84BA}"/>
              </a:ext>
            </a:extLst>
          </p:cNvPr>
          <p:cNvGrpSpPr/>
          <p:nvPr/>
        </p:nvGrpSpPr>
        <p:grpSpPr>
          <a:xfrm>
            <a:off x="10922001" y="1827500"/>
            <a:ext cx="1071233" cy="693800"/>
            <a:chOff x="5216250" y="1236075"/>
            <a:chExt cx="803425" cy="520350"/>
          </a:xfrm>
        </p:grpSpPr>
        <p:sp>
          <p:nvSpPr>
            <p:cNvPr id="49" name="Google Shape;2715;p78">
              <a:extLst>
                <a:ext uri="{FF2B5EF4-FFF2-40B4-BE49-F238E27FC236}">
                  <a16:creationId xmlns:a16="http://schemas.microsoft.com/office/drawing/2014/main" id="{30C7CA9F-A595-429B-A158-2AF052B75BB6}"/>
                </a:ext>
              </a:extLst>
            </p:cNvPr>
            <p:cNvSpPr txBox="1"/>
            <p:nvPr/>
          </p:nvSpPr>
          <p:spPr>
            <a:xfrm>
              <a:off x="5395975" y="1401225"/>
              <a:ext cx="6237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200" b="1"/>
                <a:t>BSBCz</a:t>
              </a:r>
              <a:endParaRPr sz="1200" b="1"/>
            </a:p>
          </p:txBody>
        </p:sp>
        <p:sp>
          <p:nvSpPr>
            <p:cNvPr id="50" name="Google Shape;2716;p78">
              <a:extLst>
                <a:ext uri="{FF2B5EF4-FFF2-40B4-BE49-F238E27FC236}">
                  <a16:creationId xmlns:a16="http://schemas.microsoft.com/office/drawing/2014/main" id="{C18AF112-D453-4495-9501-226ABA3091B4}"/>
                </a:ext>
              </a:extLst>
            </p:cNvPr>
            <p:cNvSpPr txBox="1"/>
            <p:nvPr/>
          </p:nvSpPr>
          <p:spPr>
            <a:xfrm>
              <a:off x="5395975" y="1236075"/>
              <a:ext cx="6237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200" b="1"/>
                <a:t>DSB</a:t>
              </a:r>
              <a:endParaRPr sz="1200" b="1"/>
            </a:p>
          </p:txBody>
        </p:sp>
        <p:cxnSp>
          <p:nvCxnSpPr>
            <p:cNvPr id="51" name="Google Shape;2717;p78">
              <a:extLst>
                <a:ext uri="{FF2B5EF4-FFF2-40B4-BE49-F238E27FC236}">
                  <a16:creationId xmlns:a16="http://schemas.microsoft.com/office/drawing/2014/main" id="{2EB64968-0BB2-4F8C-905F-6BC2EDECF401}"/>
                </a:ext>
              </a:extLst>
            </p:cNvPr>
            <p:cNvCxnSpPr/>
            <p:nvPr/>
          </p:nvCxnSpPr>
          <p:spPr>
            <a:xfrm>
              <a:off x="5216250" y="1399950"/>
              <a:ext cx="195600" cy="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2718;p78">
              <a:extLst>
                <a:ext uri="{FF2B5EF4-FFF2-40B4-BE49-F238E27FC236}">
                  <a16:creationId xmlns:a16="http://schemas.microsoft.com/office/drawing/2014/main" id="{5BE7D7F0-5BD4-4D35-85CB-D9CD4055F981}"/>
                </a:ext>
              </a:extLst>
            </p:cNvPr>
            <p:cNvCxnSpPr/>
            <p:nvPr/>
          </p:nvCxnSpPr>
          <p:spPr>
            <a:xfrm>
              <a:off x="5216250" y="1557650"/>
              <a:ext cx="195600" cy="0"/>
            </a:xfrm>
            <a:prstGeom prst="straightConnector1">
              <a:avLst/>
            </a:prstGeom>
            <a:noFill/>
            <a:ln w="19050" cap="flat" cmpd="sng">
              <a:solidFill>
                <a:srgbClr val="3C78D8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3" name="Google Shape;2719;p78">
            <a:extLst>
              <a:ext uri="{FF2B5EF4-FFF2-40B4-BE49-F238E27FC236}">
                <a16:creationId xmlns:a16="http://schemas.microsoft.com/office/drawing/2014/main" id="{BDA9BBB8-5468-4680-9319-61C716ACF8FE}"/>
              </a:ext>
            </a:extLst>
          </p:cNvPr>
          <p:cNvSpPr txBox="1"/>
          <p:nvPr/>
        </p:nvSpPr>
        <p:spPr>
          <a:xfrm>
            <a:off x="10183167" y="3067367"/>
            <a:ext cx="1452000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/>
              <a:t>Abs at 365nm (Dashed)</a:t>
            </a:r>
            <a:endParaRPr sz="1467"/>
          </a:p>
        </p:txBody>
      </p:sp>
      <p:sp>
        <p:nvSpPr>
          <p:cNvPr id="54" name="Google Shape;2720;p78">
            <a:extLst>
              <a:ext uri="{FF2B5EF4-FFF2-40B4-BE49-F238E27FC236}">
                <a16:creationId xmlns:a16="http://schemas.microsoft.com/office/drawing/2014/main" id="{95CCD105-B60D-4256-89C5-5EE9F8EBEA44}"/>
              </a:ext>
            </a:extLst>
          </p:cNvPr>
          <p:cNvSpPr txBox="1"/>
          <p:nvPr/>
        </p:nvSpPr>
        <p:spPr>
          <a:xfrm>
            <a:off x="10183167" y="3666000"/>
            <a:ext cx="1452000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/>
              <a:t>PL at λ</a:t>
            </a:r>
            <a:r>
              <a:rPr lang="en" sz="1467" baseline="-25000"/>
              <a:t>em</a:t>
            </a:r>
            <a:endParaRPr sz="1467" baseline="-25000"/>
          </a:p>
          <a:p>
            <a:r>
              <a:rPr lang="en" sz="1467"/>
              <a:t>(solid)</a:t>
            </a:r>
            <a:endParaRPr sz="1467"/>
          </a:p>
        </p:txBody>
      </p:sp>
      <p:sp>
        <p:nvSpPr>
          <p:cNvPr id="55" name="Google Shape;2721;p78">
            <a:extLst>
              <a:ext uri="{FF2B5EF4-FFF2-40B4-BE49-F238E27FC236}">
                <a16:creationId xmlns:a16="http://schemas.microsoft.com/office/drawing/2014/main" id="{443FF661-F287-4F3C-A111-9A81309A4A65}"/>
              </a:ext>
            </a:extLst>
          </p:cNvPr>
          <p:cNvSpPr txBox="1"/>
          <p:nvPr/>
        </p:nvSpPr>
        <p:spPr>
          <a:xfrm>
            <a:off x="8603317" y="4769228"/>
            <a:ext cx="3128800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Photodegradation with O</a:t>
            </a:r>
            <a:r>
              <a:rPr lang="en" sz="1600" baseline="-25000"/>
              <a:t>2</a:t>
            </a:r>
            <a:r>
              <a:rPr lang="en" sz="1600"/>
              <a:t>*</a:t>
            </a:r>
            <a:endParaRPr sz="1600"/>
          </a:p>
        </p:txBody>
      </p:sp>
      <p:sp>
        <p:nvSpPr>
          <p:cNvPr id="56" name="Google Shape;2722;p78">
            <a:extLst>
              <a:ext uri="{FF2B5EF4-FFF2-40B4-BE49-F238E27FC236}">
                <a16:creationId xmlns:a16="http://schemas.microsoft.com/office/drawing/2014/main" id="{D2FAC936-C52A-4774-9AB2-736E82A95429}"/>
              </a:ext>
            </a:extLst>
          </p:cNvPr>
          <p:cNvSpPr txBox="1"/>
          <p:nvPr/>
        </p:nvSpPr>
        <p:spPr>
          <a:xfrm>
            <a:off x="8480467" y="5428761"/>
            <a:ext cx="3711600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/>
              <a:t>* For BSBCz, the double bonds are oxidized </a:t>
            </a:r>
            <a:endParaRPr sz="1333"/>
          </a:p>
          <a:p>
            <a:r>
              <a:rPr lang="en" sz="1333"/>
              <a:t>  and then broken </a:t>
            </a:r>
            <a:endParaRPr sz="1333"/>
          </a:p>
        </p:txBody>
      </p:sp>
      <p:sp>
        <p:nvSpPr>
          <p:cNvPr id="57" name="Google Shape;2723;p78">
            <a:extLst>
              <a:ext uri="{FF2B5EF4-FFF2-40B4-BE49-F238E27FC236}">
                <a16:creationId xmlns:a16="http://schemas.microsoft.com/office/drawing/2014/main" id="{CFCACA65-BD8F-4C74-BCA2-2855EAD3C673}"/>
              </a:ext>
            </a:extLst>
          </p:cNvPr>
          <p:cNvSpPr txBox="1"/>
          <p:nvPr/>
        </p:nvSpPr>
        <p:spPr>
          <a:xfrm>
            <a:off x="446167" y="1294100"/>
            <a:ext cx="3525600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/>
              <a:t>Absorption and PL spectrum</a:t>
            </a:r>
            <a:endParaRPr b="1"/>
          </a:p>
        </p:txBody>
      </p:sp>
      <p:grpSp>
        <p:nvGrpSpPr>
          <p:cNvPr id="58" name="Google Shape;2724;p78">
            <a:extLst>
              <a:ext uri="{FF2B5EF4-FFF2-40B4-BE49-F238E27FC236}">
                <a16:creationId xmlns:a16="http://schemas.microsoft.com/office/drawing/2014/main" id="{14E99687-F80F-4518-963B-2F6591C09B31}"/>
              </a:ext>
            </a:extLst>
          </p:cNvPr>
          <p:cNvGrpSpPr/>
          <p:nvPr/>
        </p:nvGrpSpPr>
        <p:grpSpPr>
          <a:xfrm>
            <a:off x="68933" y="1355267"/>
            <a:ext cx="4461299" cy="3610600"/>
            <a:chOff x="51700" y="1016450"/>
            <a:chExt cx="3345974" cy="2707950"/>
          </a:xfrm>
        </p:grpSpPr>
        <p:pic>
          <p:nvPicPr>
            <p:cNvPr id="59" name="Google Shape;2725;p78">
              <a:extLst>
                <a:ext uri="{FF2B5EF4-FFF2-40B4-BE49-F238E27FC236}">
                  <a16:creationId xmlns:a16="http://schemas.microsoft.com/office/drawing/2014/main" id="{0DBCE882-5740-4109-9592-63A2AE16CC5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4498"/>
            <a:stretch/>
          </p:blipFill>
          <p:spPr>
            <a:xfrm>
              <a:off x="51700" y="1016450"/>
              <a:ext cx="3345974" cy="2386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2726;p78">
              <a:extLst>
                <a:ext uri="{FF2B5EF4-FFF2-40B4-BE49-F238E27FC236}">
                  <a16:creationId xmlns:a16="http://schemas.microsoft.com/office/drawing/2014/main" id="{91B4BC50-F328-4701-9EE4-F4E04C8B7E08}"/>
                </a:ext>
              </a:extLst>
            </p:cNvPr>
            <p:cNvSpPr txBox="1"/>
            <p:nvPr/>
          </p:nvSpPr>
          <p:spPr>
            <a:xfrm>
              <a:off x="1201658" y="3347000"/>
              <a:ext cx="1566600" cy="3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1333"/>
                <a:t>wavelength / nm</a:t>
              </a:r>
              <a:endParaRPr sz="1333"/>
            </a:p>
          </p:txBody>
        </p:sp>
      </p:grpSp>
      <p:sp>
        <p:nvSpPr>
          <p:cNvPr id="61" name="Google Shape;2727;p78">
            <a:extLst>
              <a:ext uri="{FF2B5EF4-FFF2-40B4-BE49-F238E27FC236}">
                <a16:creationId xmlns:a16="http://schemas.microsoft.com/office/drawing/2014/main" id="{D9328F10-77D5-40F3-A0E3-839FFD1C96E1}"/>
              </a:ext>
            </a:extLst>
          </p:cNvPr>
          <p:cNvSpPr txBox="1"/>
          <p:nvPr/>
        </p:nvSpPr>
        <p:spPr>
          <a:xfrm>
            <a:off x="4880000" y="1294100"/>
            <a:ext cx="3525600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/>
              <a:t>Time resolved PL intensity</a:t>
            </a:r>
            <a:endParaRPr b="1"/>
          </a:p>
        </p:txBody>
      </p:sp>
      <p:sp>
        <p:nvSpPr>
          <p:cNvPr id="62" name="Google Shape;2728;p78">
            <a:extLst>
              <a:ext uri="{FF2B5EF4-FFF2-40B4-BE49-F238E27FC236}">
                <a16:creationId xmlns:a16="http://schemas.microsoft.com/office/drawing/2014/main" id="{DB3D257B-2B67-4F25-AA1E-C390F7A9F16A}"/>
              </a:ext>
            </a:extLst>
          </p:cNvPr>
          <p:cNvSpPr txBox="1"/>
          <p:nvPr/>
        </p:nvSpPr>
        <p:spPr>
          <a:xfrm>
            <a:off x="8405600" y="1294100"/>
            <a:ext cx="3726000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/>
              <a:t>Absorbance and PL time trace</a:t>
            </a:r>
            <a:endParaRPr b="1"/>
          </a:p>
        </p:txBody>
      </p:sp>
      <p:sp>
        <p:nvSpPr>
          <p:cNvPr id="63" name="Google Shape;2729;p78">
            <a:extLst>
              <a:ext uri="{FF2B5EF4-FFF2-40B4-BE49-F238E27FC236}">
                <a16:creationId xmlns:a16="http://schemas.microsoft.com/office/drawing/2014/main" id="{0FDE250F-0315-436B-82F8-E29C3E5B24FF}"/>
              </a:ext>
            </a:extLst>
          </p:cNvPr>
          <p:cNvSpPr txBox="1"/>
          <p:nvPr/>
        </p:nvSpPr>
        <p:spPr>
          <a:xfrm>
            <a:off x="483567" y="1294100"/>
            <a:ext cx="3525600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/>
              <a:t>Absorption and PL spectrum</a:t>
            </a:r>
            <a:endParaRPr b="1"/>
          </a:p>
        </p:txBody>
      </p:sp>
      <p:sp>
        <p:nvSpPr>
          <p:cNvPr id="64" name="Google Shape;2730;p78">
            <a:extLst>
              <a:ext uri="{FF2B5EF4-FFF2-40B4-BE49-F238E27FC236}">
                <a16:creationId xmlns:a16="http://schemas.microsoft.com/office/drawing/2014/main" id="{4097DD96-987F-4A41-B04A-7FFF9E1C8572}"/>
              </a:ext>
            </a:extLst>
          </p:cNvPr>
          <p:cNvSpPr/>
          <p:nvPr/>
        </p:nvSpPr>
        <p:spPr>
          <a:xfrm>
            <a:off x="10833661" y="6064867"/>
            <a:ext cx="110800" cy="164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65" name="Google Shape;2731;p78">
            <a:extLst>
              <a:ext uri="{FF2B5EF4-FFF2-40B4-BE49-F238E27FC236}">
                <a16:creationId xmlns:a16="http://schemas.microsoft.com/office/drawing/2014/main" id="{587936ED-29B4-4F43-A6BB-728576136C58}"/>
              </a:ext>
            </a:extLst>
          </p:cNvPr>
          <p:cNvSpPr/>
          <p:nvPr/>
        </p:nvSpPr>
        <p:spPr>
          <a:xfrm>
            <a:off x="11383365" y="5993215"/>
            <a:ext cx="110800" cy="164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66" name="Google Shape;2732;p78">
            <a:extLst>
              <a:ext uri="{FF2B5EF4-FFF2-40B4-BE49-F238E27FC236}">
                <a16:creationId xmlns:a16="http://schemas.microsoft.com/office/drawing/2014/main" id="{FA30A7E8-A1A1-47F7-ACC7-7D038DBB71E3}"/>
              </a:ext>
            </a:extLst>
          </p:cNvPr>
          <p:cNvCxnSpPr/>
          <p:nvPr/>
        </p:nvCxnSpPr>
        <p:spPr>
          <a:xfrm rot="10800000" flipH="1">
            <a:off x="9403667" y="3797200"/>
            <a:ext cx="374400" cy="928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2733;p78">
            <a:extLst>
              <a:ext uri="{FF2B5EF4-FFF2-40B4-BE49-F238E27FC236}">
                <a16:creationId xmlns:a16="http://schemas.microsoft.com/office/drawing/2014/main" id="{F85B515C-F12A-46FE-9FE3-A96816589C85}"/>
              </a:ext>
            </a:extLst>
          </p:cNvPr>
          <p:cNvSpPr txBox="1"/>
          <p:nvPr/>
        </p:nvSpPr>
        <p:spPr>
          <a:xfrm>
            <a:off x="191967" y="5123467"/>
            <a:ext cx="7609600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06390">
              <a:buSzPts val="1200"/>
              <a:buChar char="●"/>
            </a:pPr>
            <a:r>
              <a:rPr lang="en" sz="1600"/>
              <a:t>Throughput : About 10 minutes/sample including system washing 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1273003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6023E1-9F87-4AC1-95F3-7A41AC2EA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Requirement for the OSL molecules</a:t>
            </a:r>
            <a:endParaRPr kumimoji="1" lang="ja-JP" altLang="en-US" dirty="0"/>
          </a:p>
        </p:txBody>
      </p:sp>
      <p:sp>
        <p:nvSpPr>
          <p:cNvPr id="4" name="Google Shape;2738;p79">
            <a:extLst>
              <a:ext uri="{FF2B5EF4-FFF2-40B4-BE49-F238E27FC236}">
                <a16:creationId xmlns:a16="http://schemas.microsoft.com/office/drawing/2014/main" id="{36DDE874-CDD5-4CA5-825D-75D6D43F95C8}"/>
              </a:ext>
            </a:extLst>
          </p:cNvPr>
          <p:cNvSpPr/>
          <p:nvPr/>
        </p:nvSpPr>
        <p:spPr>
          <a:xfrm>
            <a:off x="344200" y="1221900"/>
            <a:ext cx="11503600" cy="15300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" name="Google Shape;2740;p79">
            <a:extLst>
              <a:ext uri="{FF2B5EF4-FFF2-40B4-BE49-F238E27FC236}">
                <a16:creationId xmlns:a16="http://schemas.microsoft.com/office/drawing/2014/main" id="{911FEA04-A2CD-43D8-96AE-80982A7D8E2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828" b="45071"/>
          <a:stretch/>
        </p:blipFill>
        <p:spPr>
          <a:xfrm>
            <a:off x="321601" y="3510669"/>
            <a:ext cx="4203700" cy="106556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741;p79">
            <a:extLst>
              <a:ext uri="{FF2B5EF4-FFF2-40B4-BE49-F238E27FC236}">
                <a16:creationId xmlns:a16="http://schemas.microsoft.com/office/drawing/2014/main" id="{857289F4-E20B-46F2-BDD2-D64EE35CA94D}"/>
              </a:ext>
            </a:extLst>
          </p:cNvPr>
          <p:cNvSpPr/>
          <p:nvPr/>
        </p:nvSpPr>
        <p:spPr>
          <a:xfrm>
            <a:off x="2486367" y="3574433"/>
            <a:ext cx="1430000" cy="974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7" name="Google Shape;2742;p79">
            <a:extLst>
              <a:ext uri="{FF2B5EF4-FFF2-40B4-BE49-F238E27FC236}">
                <a16:creationId xmlns:a16="http://schemas.microsoft.com/office/drawing/2014/main" id="{CEA71DE7-1559-4537-8F94-D9BAFCCE82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33" y="4947101"/>
            <a:ext cx="2410667" cy="398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743;p79">
            <a:extLst>
              <a:ext uri="{FF2B5EF4-FFF2-40B4-BE49-F238E27FC236}">
                <a16:creationId xmlns:a16="http://schemas.microsoft.com/office/drawing/2014/main" id="{0A8615B6-8754-4ECD-9327-B0F41333B3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034" y="5345477"/>
            <a:ext cx="1646721" cy="321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2744;p79">
            <a:extLst>
              <a:ext uri="{FF2B5EF4-FFF2-40B4-BE49-F238E27FC236}">
                <a16:creationId xmlns:a16="http://schemas.microsoft.com/office/drawing/2014/main" id="{7E642B59-F003-4D2F-BB56-21E3848F48C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034" y="5666534"/>
            <a:ext cx="4481633" cy="398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2745;p79">
            <a:extLst>
              <a:ext uri="{FF2B5EF4-FFF2-40B4-BE49-F238E27FC236}">
                <a16:creationId xmlns:a16="http://schemas.microsoft.com/office/drawing/2014/main" id="{C18274CA-2FA1-43FA-AD44-251BF61E183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1300" y="2944300"/>
            <a:ext cx="3069933" cy="2046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746;p79">
            <a:extLst>
              <a:ext uri="{FF2B5EF4-FFF2-40B4-BE49-F238E27FC236}">
                <a16:creationId xmlns:a16="http://schemas.microsoft.com/office/drawing/2014/main" id="{B7769CDA-246E-4AC5-8CBD-C9DF93E17EF1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r="4379"/>
          <a:stretch/>
        </p:blipFill>
        <p:spPr>
          <a:xfrm>
            <a:off x="7915901" y="2835001"/>
            <a:ext cx="4203700" cy="2930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2747;p79">
            <a:extLst>
              <a:ext uri="{FF2B5EF4-FFF2-40B4-BE49-F238E27FC236}">
                <a16:creationId xmlns:a16="http://schemas.microsoft.com/office/drawing/2014/main" id="{13CF42A4-5BBA-436C-B497-BEB2DCD9325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2042" t="8826" r="13940" b="50022"/>
          <a:stretch/>
        </p:blipFill>
        <p:spPr>
          <a:xfrm>
            <a:off x="10572152" y="4068866"/>
            <a:ext cx="965633" cy="642333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748;p79">
            <a:extLst>
              <a:ext uri="{FF2B5EF4-FFF2-40B4-BE49-F238E27FC236}">
                <a16:creationId xmlns:a16="http://schemas.microsoft.com/office/drawing/2014/main" id="{5F130667-54F2-4F65-A3EA-976F1C954CD3}"/>
              </a:ext>
            </a:extLst>
          </p:cNvPr>
          <p:cNvSpPr/>
          <p:nvPr/>
        </p:nvSpPr>
        <p:spPr>
          <a:xfrm>
            <a:off x="7677667" y="3916267"/>
            <a:ext cx="291600" cy="398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2749;p79">
            <a:extLst>
              <a:ext uri="{FF2B5EF4-FFF2-40B4-BE49-F238E27FC236}">
                <a16:creationId xmlns:a16="http://schemas.microsoft.com/office/drawing/2014/main" id="{46C604E2-309C-45B9-9990-8010E4BEE5BE}"/>
              </a:ext>
            </a:extLst>
          </p:cNvPr>
          <p:cNvSpPr/>
          <p:nvPr/>
        </p:nvSpPr>
        <p:spPr>
          <a:xfrm>
            <a:off x="8470033" y="3205867"/>
            <a:ext cx="1087200" cy="2194800"/>
          </a:xfrm>
          <a:prstGeom prst="rect">
            <a:avLst/>
          </a:prstGeom>
          <a:solidFill>
            <a:srgbClr val="B7B7B7">
              <a:alpha val="4631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" name="Google Shape;2750;p79">
            <a:extLst>
              <a:ext uri="{FF2B5EF4-FFF2-40B4-BE49-F238E27FC236}">
                <a16:creationId xmlns:a16="http://schemas.microsoft.com/office/drawing/2014/main" id="{E6B35FD3-A747-4815-B74B-E69D4F8549A5}"/>
              </a:ext>
            </a:extLst>
          </p:cNvPr>
          <p:cNvSpPr txBox="1"/>
          <p:nvPr/>
        </p:nvSpPr>
        <p:spPr>
          <a:xfrm>
            <a:off x="9872633" y="3125133"/>
            <a:ext cx="19888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Find the maximum in the region with no absorption</a:t>
            </a:r>
            <a:endParaRPr sz="1600"/>
          </a:p>
        </p:txBody>
      </p:sp>
      <p:sp>
        <p:nvSpPr>
          <p:cNvPr id="16" name="Google Shape;2751;p79">
            <a:extLst>
              <a:ext uri="{FF2B5EF4-FFF2-40B4-BE49-F238E27FC236}">
                <a16:creationId xmlns:a16="http://schemas.microsoft.com/office/drawing/2014/main" id="{D8B825A4-771F-4A96-A055-C6BD67CCE450}"/>
              </a:ext>
            </a:extLst>
          </p:cNvPr>
          <p:cNvSpPr txBox="1"/>
          <p:nvPr/>
        </p:nvSpPr>
        <p:spPr>
          <a:xfrm>
            <a:off x="5051733" y="2805052"/>
            <a:ext cx="26860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Absorbance/PL spectrum</a:t>
            </a:r>
            <a:endParaRPr sz="1600"/>
          </a:p>
        </p:txBody>
      </p:sp>
      <p:pic>
        <p:nvPicPr>
          <p:cNvPr id="17" name="Google Shape;2752;p79">
            <a:extLst>
              <a:ext uri="{FF2B5EF4-FFF2-40B4-BE49-F238E27FC236}">
                <a16:creationId xmlns:a16="http://schemas.microsoft.com/office/drawing/2014/main" id="{C8A389EE-CCBA-4ABE-B4FB-6BDDF06A06A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04768" y="1726016"/>
            <a:ext cx="7335001" cy="64233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2753;p79">
            <a:extLst>
              <a:ext uri="{FF2B5EF4-FFF2-40B4-BE49-F238E27FC236}">
                <a16:creationId xmlns:a16="http://schemas.microsoft.com/office/drawing/2014/main" id="{F99BBF20-75E1-4E3A-8803-D28F6613B95F}"/>
              </a:ext>
            </a:extLst>
          </p:cNvPr>
          <p:cNvSpPr txBox="1"/>
          <p:nvPr/>
        </p:nvSpPr>
        <p:spPr>
          <a:xfrm>
            <a:off x="344200" y="1221900"/>
            <a:ext cx="5826400" cy="6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133" b="1"/>
              <a:t>Requirement for the laser</a:t>
            </a:r>
            <a:endParaRPr sz="2133" b="1"/>
          </a:p>
        </p:txBody>
      </p:sp>
      <p:sp>
        <p:nvSpPr>
          <p:cNvPr id="19" name="Google Shape;2754;p79">
            <a:extLst>
              <a:ext uri="{FF2B5EF4-FFF2-40B4-BE49-F238E27FC236}">
                <a16:creationId xmlns:a16="http://schemas.microsoft.com/office/drawing/2014/main" id="{B5F65FA3-EC05-4DEE-8AB3-F911F9283759}"/>
              </a:ext>
            </a:extLst>
          </p:cNvPr>
          <p:cNvSpPr/>
          <p:nvPr/>
        </p:nvSpPr>
        <p:spPr>
          <a:xfrm>
            <a:off x="1891500" y="1770133"/>
            <a:ext cx="1087200" cy="524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" name="Google Shape;2755;p79">
            <a:extLst>
              <a:ext uri="{FF2B5EF4-FFF2-40B4-BE49-F238E27FC236}">
                <a16:creationId xmlns:a16="http://schemas.microsoft.com/office/drawing/2014/main" id="{01395021-4D13-465C-A93E-EF4BFA8920A8}"/>
              </a:ext>
            </a:extLst>
          </p:cNvPr>
          <p:cNvSpPr/>
          <p:nvPr/>
        </p:nvSpPr>
        <p:spPr>
          <a:xfrm>
            <a:off x="3338833" y="1770133"/>
            <a:ext cx="5946800" cy="524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" name="Google Shape;2756;p79">
            <a:extLst>
              <a:ext uri="{FF2B5EF4-FFF2-40B4-BE49-F238E27FC236}">
                <a16:creationId xmlns:a16="http://schemas.microsoft.com/office/drawing/2014/main" id="{872F5DA6-BE10-4A6E-B716-61A9EC506A5F}"/>
              </a:ext>
            </a:extLst>
          </p:cNvPr>
          <p:cNvSpPr txBox="1"/>
          <p:nvPr/>
        </p:nvSpPr>
        <p:spPr>
          <a:xfrm>
            <a:off x="2004867" y="2244767"/>
            <a:ext cx="73348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 dirty="0"/>
              <a:t>Gain should be larger than the sum of all optical losses </a:t>
            </a:r>
            <a:endParaRPr sz="2000" b="1" dirty="0"/>
          </a:p>
        </p:txBody>
      </p:sp>
      <p:sp>
        <p:nvSpPr>
          <p:cNvPr id="22" name="Google Shape;2757;p79">
            <a:extLst>
              <a:ext uri="{FF2B5EF4-FFF2-40B4-BE49-F238E27FC236}">
                <a16:creationId xmlns:a16="http://schemas.microsoft.com/office/drawing/2014/main" id="{1BC185C4-EBE2-441A-A4A9-C8DE22C81DC1}"/>
              </a:ext>
            </a:extLst>
          </p:cNvPr>
          <p:cNvSpPr txBox="1"/>
          <p:nvPr/>
        </p:nvSpPr>
        <p:spPr>
          <a:xfrm>
            <a:off x="260900" y="2944567"/>
            <a:ext cx="27836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b="1"/>
              <a:t>Gain cross-section </a:t>
            </a:r>
            <a:endParaRPr sz="2000" b="1"/>
          </a:p>
        </p:txBody>
      </p:sp>
      <p:cxnSp>
        <p:nvCxnSpPr>
          <p:cNvPr id="23" name="Google Shape;2758;p79">
            <a:extLst>
              <a:ext uri="{FF2B5EF4-FFF2-40B4-BE49-F238E27FC236}">
                <a16:creationId xmlns:a16="http://schemas.microsoft.com/office/drawing/2014/main" id="{359BCED2-0EFA-4112-9FD7-A15F23C4BE4E}"/>
              </a:ext>
            </a:extLst>
          </p:cNvPr>
          <p:cNvCxnSpPr>
            <a:stCxn id="15" idx="1"/>
          </p:cNvCxnSpPr>
          <p:nvPr/>
        </p:nvCxnSpPr>
        <p:spPr>
          <a:xfrm flipH="1">
            <a:off x="9659833" y="3343733"/>
            <a:ext cx="212800" cy="8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" name="Google Shape;2760;p79">
            <a:extLst>
              <a:ext uri="{FF2B5EF4-FFF2-40B4-BE49-F238E27FC236}">
                <a16:creationId xmlns:a16="http://schemas.microsoft.com/office/drawing/2014/main" id="{4FDCF932-9224-40B6-B46D-BA0040F9E0D2}"/>
              </a:ext>
            </a:extLst>
          </p:cNvPr>
          <p:cNvCxnSpPr/>
          <p:nvPr/>
        </p:nvCxnSpPr>
        <p:spPr>
          <a:xfrm flipH="1">
            <a:off x="10248467" y="4477633"/>
            <a:ext cx="240800" cy="150800"/>
          </a:xfrm>
          <a:prstGeom prst="straightConnector1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761;p79">
            <a:extLst>
              <a:ext uri="{FF2B5EF4-FFF2-40B4-BE49-F238E27FC236}">
                <a16:creationId xmlns:a16="http://schemas.microsoft.com/office/drawing/2014/main" id="{22A8AF59-73FB-4851-9139-F40DEEBC71ED}"/>
              </a:ext>
            </a:extLst>
          </p:cNvPr>
          <p:cNvSpPr txBox="1"/>
          <p:nvPr/>
        </p:nvSpPr>
        <p:spPr>
          <a:xfrm>
            <a:off x="2318100" y="4477633"/>
            <a:ext cx="1864400" cy="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solidFill>
                  <a:srgbClr val="FF0000"/>
                </a:solidFill>
              </a:rPr>
              <a:t>Spectral factor</a:t>
            </a:r>
            <a:endParaRPr sz="2000" dirty="0">
              <a:solidFill>
                <a:srgbClr val="FF0000"/>
              </a:solidFill>
            </a:endParaRPr>
          </a:p>
        </p:txBody>
      </p:sp>
      <p:sp>
        <p:nvSpPr>
          <p:cNvPr id="26" name="Google Shape;2762;p79">
            <a:extLst>
              <a:ext uri="{FF2B5EF4-FFF2-40B4-BE49-F238E27FC236}">
                <a16:creationId xmlns:a16="http://schemas.microsoft.com/office/drawing/2014/main" id="{BF029935-8195-4D61-B112-889EF5C672EF}"/>
              </a:ext>
            </a:extLst>
          </p:cNvPr>
          <p:cNvSpPr txBox="1"/>
          <p:nvPr/>
        </p:nvSpPr>
        <p:spPr>
          <a:xfrm>
            <a:off x="8307200" y="2794251"/>
            <a:ext cx="3715200" cy="4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Absorbance/Calculated spectral factor</a:t>
            </a:r>
            <a:endParaRPr sz="1600"/>
          </a:p>
        </p:txBody>
      </p:sp>
    </p:spTree>
    <p:extLst>
      <p:ext uri="{BB962C8B-B14F-4D97-AF65-F5344CB8AC3E}">
        <p14:creationId xmlns:p14="http://schemas.microsoft.com/office/powerpoint/2010/main" val="3735752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8F665F-AC91-4867-B139-A77407E3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Objective functions for  the OSL molecules</a:t>
            </a:r>
            <a:endParaRPr kumimoji="1" lang="ja-JP" altLang="en-US" dirty="0"/>
          </a:p>
        </p:txBody>
      </p:sp>
      <p:pic>
        <p:nvPicPr>
          <p:cNvPr id="4" name="Google Shape;2768;p80">
            <a:extLst>
              <a:ext uri="{FF2B5EF4-FFF2-40B4-BE49-F238E27FC236}">
                <a16:creationId xmlns:a16="http://schemas.microsoft.com/office/drawing/2014/main" id="{A170FCD7-F1FD-44B3-9A1D-160755DAD67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56272" y="1210934"/>
            <a:ext cx="6788893" cy="45668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769;p80">
            <a:extLst>
              <a:ext uri="{FF2B5EF4-FFF2-40B4-BE49-F238E27FC236}">
                <a16:creationId xmlns:a16="http://schemas.microsoft.com/office/drawing/2014/main" id="{AFB1F603-238C-4F7F-8061-F311EDCDAC5C}"/>
              </a:ext>
            </a:extLst>
          </p:cNvPr>
          <p:cNvSpPr txBox="1"/>
          <p:nvPr/>
        </p:nvSpPr>
        <p:spPr>
          <a:xfrm>
            <a:off x="7814900" y="5657933"/>
            <a:ext cx="3975200" cy="4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/>
              <a:t>*error bar : 3𝛔 of three measurements</a:t>
            </a:r>
            <a:endParaRPr sz="1600"/>
          </a:p>
        </p:txBody>
      </p:sp>
      <p:grpSp>
        <p:nvGrpSpPr>
          <p:cNvPr id="6" name="Google Shape;2771;p80">
            <a:extLst>
              <a:ext uri="{FF2B5EF4-FFF2-40B4-BE49-F238E27FC236}">
                <a16:creationId xmlns:a16="http://schemas.microsoft.com/office/drawing/2014/main" id="{6C96F4E7-C436-4E2C-9607-494C0A636BA9}"/>
              </a:ext>
            </a:extLst>
          </p:cNvPr>
          <p:cNvGrpSpPr/>
          <p:nvPr/>
        </p:nvGrpSpPr>
        <p:grpSpPr>
          <a:xfrm>
            <a:off x="267000" y="1652200"/>
            <a:ext cx="4578768" cy="3120333"/>
            <a:chOff x="4982625" y="2276700"/>
            <a:chExt cx="3434076" cy="2340250"/>
          </a:xfrm>
        </p:grpSpPr>
        <p:pic>
          <p:nvPicPr>
            <p:cNvPr id="7" name="Google Shape;2772;p80">
              <a:extLst>
                <a:ext uri="{FF2B5EF4-FFF2-40B4-BE49-F238E27FC236}">
                  <a16:creationId xmlns:a16="http://schemas.microsoft.com/office/drawing/2014/main" id="{C791C1DF-6DC8-4786-BACE-9877B8AED56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828" b="45071"/>
            <a:stretch/>
          </p:blipFill>
          <p:spPr>
            <a:xfrm>
              <a:off x="5028150" y="2701276"/>
              <a:ext cx="3152775" cy="799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Google Shape;2773;p80">
              <a:extLst>
                <a:ext uri="{FF2B5EF4-FFF2-40B4-BE49-F238E27FC236}">
                  <a16:creationId xmlns:a16="http://schemas.microsoft.com/office/drawing/2014/main" id="{0E3A3272-F652-49C9-A2B4-7D6CB2F57EEE}"/>
                </a:ext>
              </a:extLst>
            </p:cNvPr>
            <p:cNvSpPr/>
            <p:nvPr/>
          </p:nvSpPr>
          <p:spPr>
            <a:xfrm>
              <a:off x="6651725" y="2749100"/>
              <a:ext cx="1072500" cy="7308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pic>
          <p:nvPicPr>
            <p:cNvPr id="9" name="Google Shape;2774;p80">
              <a:extLst>
                <a:ext uri="{FF2B5EF4-FFF2-40B4-BE49-F238E27FC236}">
                  <a16:creationId xmlns:a16="http://schemas.microsoft.com/office/drawing/2014/main" id="{923220BC-1B71-4002-BD8B-D384BBF91B7D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055475" y="3778600"/>
              <a:ext cx="1808000" cy="298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2775;p80">
              <a:extLst>
                <a:ext uri="{FF2B5EF4-FFF2-40B4-BE49-F238E27FC236}">
                  <a16:creationId xmlns:a16="http://schemas.microsoft.com/office/drawing/2014/main" id="{590F7D4F-502E-4A15-B430-EF67A97EEF8B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55475" y="4077382"/>
              <a:ext cx="1235041" cy="2407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2776;p80">
              <a:extLst>
                <a:ext uri="{FF2B5EF4-FFF2-40B4-BE49-F238E27FC236}">
                  <a16:creationId xmlns:a16="http://schemas.microsoft.com/office/drawing/2014/main" id="{E34B2838-C81F-44E8-8FE5-D116389955F6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55475" y="4318175"/>
              <a:ext cx="3361226" cy="298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Google Shape;2777;p80">
              <a:extLst>
                <a:ext uri="{FF2B5EF4-FFF2-40B4-BE49-F238E27FC236}">
                  <a16:creationId xmlns:a16="http://schemas.microsoft.com/office/drawing/2014/main" id="{CBB1BD62-7EBE-48BE-A480-105137299B3D}"/>
                </a:ext>
              </a:extLst>
            </p:cNvPr>
            <p:cNvSpPr txBox="1"/>
            <p:nvPr/>
          </p:nvSpPr>
          <p:spPr>
            <a:xfrm>
              <a:off x="4982625" y="2276700"/>
              <a:ext cx="2087700" cy="32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000" b="1"/>
                <a:t>Gain cross-section </a:t>
              </a:r>
              <a:endParaRPr sz="2000" b="1"/>
            </a:p>
          </p:txBody>
        </p:sp>
      </p:grpSp>
      <p:sp>
        <p:nvSpPr>
          <p:cNvPr id="13" name="Google Shape;2778;p80">
            <a:extLst>
              <a:ext uri="{FF2B5EF4-FFF2-40B4-BE49-F238E27FC236}">
                <a16:creationId xmlns:a16="http://schemas.microsoft.com/office/drawing/2014/main" id="{81FC8EBB-8645-49D9-8AA0-466B12D36F85}"/>
              </a:ext>
            </a:extLst>
          </p:cNvPr>
          <p:cNvSpPr/>
          <p:nvPr/>
        </p:nvSpPr>
        <p:spPr>
          <a:xfrm>
            <a:off x="5892333" y="4859500"/>
            <a:ext cx="5997200" cy="85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" name="Google Shape;2779;p80">
            <a:extLst>
              <a:ext uri="{FF2B5EF4-FFF2-40B4-BE49-F238E27FC236}">
                <a16:creationId xmlns:a16="http://schemas.microsoft.com/office/drawing/2014/main" id="{68510FED-F615-4D5F-9765-4FEF8DBAD4EA}"/>
              </a:ext>
            </a:extLst>
          </p:cNvPr>
          <p:cNvSpPr txBox="1"/>
          <p:nvPr/>
        </p:nvSpPr>
        <p:spPr>
          <a:xfrm>
            <a:off x="5980767" y="4720989"/>
            <a:ext cx="1976400" cy="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 b="1"/>
              <a:t>Spectral factor</a:t>
            </a:r>
            <a:endParaRPr sz="1467" b="1"/>
          </a:p>
          <a:p>
            <a:r>
              <a:rPr lang="en" sz="1467" b="1"/>
              <a:t>(1E-24 cm</a:t>
            </a:r>
            <a:r>
              <a:rPr lang="en" sz="1467" b="1" baseline="30000"/>
              <a:t>2 </a:t>
            </a:r>
            <a:r>
              <a:rPr lang="en" sz="1467" b="1"/>
              <a:t>s)</a:t>
            </a:r>
            <a:endParaRPr sz="1467" b="1"/>
          </a:p>
        </p:txBody>
      </p:sp>
      <p:sp>
        <p:nvSpPr>
          <p:cNvPr id="15" name="Google Shape;2780;p80">
            <a:extLst>
              <a:ext uri="{FF2B5EF4-FFF2-40B4-BE49-F238E27FC236}">
                <a16:creationId xmlns:a16="http://schemas.microsoft.com/office/drawing/2014/main" id="{544B43FB-6A0A-44D1-9C19-0EE30E986C0A}"/>
              </a:ext>
            </a:extLst>
          </p:cNvPr>
          <p:cNvSpPr txBox="1"/>
          <p:nvPr/>
        </p:nvSpPr>
        <p:spPr>
          <a:xfrm>
            <a:off x="7561167" y="4720989"/>
            <a:ext cx="1513600" cy="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 b="1"/>
              <a:t>Relative QY</a:t>
            </a:r>
            <a:endParaRPr sz="1467" b="1"/>
          </a:p>
        </p:txBody>
      </p:sp>
      <p:sp>
        <p:nvSpPr>
          <p:cNvPr id="16" name="Google Shape;2781;p80">
            <a:extLst>
              <a:ext uri="{FF2B5EF4-FFF2-40B4-BE49-F238E27FC236}">
                <a16:creationId xmlns:a16="http://schemas.microsoft.com/office/drawing/2014/main" id="{5D38F88E-5E25-4855-9565-3349522CD038}"/>
              </a:ext>
            </a:extLst>
          </p:cNvPr>
          <p:cNvSpPr txBox="1"/>
          <p:nvPr/>
        </p:nvSpPr>
        <p:spPr>
          <a:xfrm>
            <a:off x="8851733" y="4720989"/>
            <a:ext cx="1976400" cy="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 b="1"/>
              <a:t>1/PL lifetime</a:t>
            </a:r>
            <a:endParaRPr sz="1467" b="1" baseline="30000"/>
          </a:p>
          <a:p>
            <a:r>
              <a:rPr lang="en" sz="1467" b="1"/>
              <a:t>(1E9 s</a:t>
            </a:r>
            <a:r>
              <a:rPr lang="en" sz="1467" b="1" baseline="30000"/>
              <a:t>-1</a:t>
            </a:r>
            <a:r>
              <a:rPr lang="en" sz="1467" b="1"/>
              <a:t>)</a:t>
            </a:r>
            <a:endParaRPr sz="1467" b="1"/>
          </a:p>
        </p:txBody>
      </p:sp>
      <p:sp>
        <p:nvSpPr>
          <p:cNvPr id="17" name="Google Shape;2782;p80">
            <a:extLst>
              <a:ext uri="{FF2B5EF4-FFF2-40B4-BE49-F238E27FC236}">
                <a16:creationId xmlns:a16="http://schemas.microsoft.com/office/drawing/2014/main" id="{4A7923F5-C901-4C47-83F6-A276E988562D}"/>
              </a:ext>
            </a:extLst>
          </p:cNvPr>
          <p:cNvSpPr txBox="1"/>
          <p:nvPr/>
        </p:nvSpPr>
        <p:spPr>
          <a:xfrm>
            <a:off x="10425267" y="4720989"/>
            <a:ext cx="1424800" cy="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 b="1"/>
              <a:t>PL Retention </a:t>
            </a:r>
            <a:endParaRPr sz="1467" b="1"/>
          </a:p>
          <a:p>
            <a:r>
              <a:rPr lang="en" sz="1467" b="1"/>
              <a:t>(at 1 min)</a:t>
            </a:r>
            <a:endParaRPr sz="1467" b="1"/>
          </a:p>
        </p:txBody>
      </p:sp>
      <p:sp>
        <p:nvSpPr>
          <p:cNvPr id="18" name="Google Shape;2784;p80">
            <a:extLst>
              <a:ext uri="{FF2B5EF4-FFF2-40B4-BE49-F238E27FC236}">
                <a16:creationId xmlns:a16="http://schemas.microsoft.com/office/drawing/2014/main" id="{7AC38899-EC7D-4EF3-9177-97D32551CF74}"/>
              </a:ext>
            </a:extLst>
          </p:cNvPr>
          <p:cNvSpPr txBox="1"/>
          <p:nvPr/>
        </p:nvSpPr>
        <p:spPr>
          <a:xfrm>
            <a:off x="2358533" y="3177400"/>
            <a:ext cx="1864400" cy="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solidFill>
                  <a:srgbClr val="FF0000"/>
                </a:solidFill>
              </a:rPr>
              <a:t>Spectral factor</a:t>
            </a:r>
            <a:endParaRPr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667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78D4BD0-7BF0-4FAF-825D-96C495DAFDB1}"/>
              </a:ext>
            </a:extLst>
          </p:cNvPr>
          <p:cNvSpPr txBox="1">
            <a:spLocks/>
          </p:cNvSpPr>
          <p:nvPr/>
        </p:nvSpPr>
        <p:spPr>
          <a:xfrm>
            <a:off x="1072662" y="2549180"/>
            <a:ext cx="9815146" cy="1759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Demonstration of the workflow</a:t>
            </a:r>
            <a:br>
              <a:rPr lang="en-US" sz="4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218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BFCEBCCB-0DF6-440C-946B-B05380C97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7" y="53711"/>
            <a:ext cx="11971866" cy="933978"/>
          </a:xfrm>
        </p:spPr>
        <p:txBody>
          <a:bodyPr>
            <a:normAutofit/>
          </a:bodyPr>
          <a:lstStyle/>
          <a:p>
            <a:r>
              <a:rPr kumimoji="1" lang="en-US" altLang="ja-JP" sz="3600" dirty="0"/>
              <a:t>MADNESS Project</a:t>
            </a:r>
            <a:endParaRPr kumimoji="1" lang="ja-JP" altLang="en-US" sz="3600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47254A7C-3DF8-4203-B5ED-2C767EAE3927}"/>
              </a:ext>
            </a:extLst>
          </p:cNvPr>
          <p:cNvGrpSpPr/>
          <p:nvPr/>
        </p:nvGrpSpPr>
        <p:grpSpPr>
          <a:xfrm>
            <a:off x="4713444" y="1606185"/>
            <a:ext cx="7342049" cy="4878768"/>
            <a:chOff x="3970618" y="1270913"/>
            <a:chExt cx="7846599" cy="5214040"/>
          </a:xfrm>
        </p:grpSpPr>
        <p:grpSp>
          <p:nvGrpSpPr>
            <p:cNvPr id="6" name="Group 7">
              <a:extLst>
                <a:ext uri="{FF2B5EF4-FFF2-40B4-BE49-F238E27FC236}">
                  <a16:creationId xmlns:a16="http://schemas.microsoft.com/office/drawing/2014/main" id="{8ED0F767-493F-498D-BC34-B555866D53B2}"/>
                </a:ext>
              </a:extLst>
            </p:cNvPr>
            <p:cNvGrpSpPr/>
            <p:nvPr/>
          </p:nvGrpSpPr>
          <p:grpSpPr>
            <a:xfrm>
              <a:off x="5995656" y="1754593"/>
              <a:ext cx="4056508" cy="4046380"/>
              <a:chOff x="6634331" y="1411696"/>
              <a:chExt cx="4056508" cy="4046380"/>
            </a:xfrm>
          </p:grpSpPr>
          <p:sp>
            <p:nvSpPr>
              <p:cNvPr id="7" name="Arrow: Circular 56">
                <a:extLst>
                  <a:ext uri="{FF2B5EF4-FFF2-40B4-BE49-F238E27FC236}">
                    <a16:creationId xmlns:a16="http://schemas.microsoft.com/office/drawing/2014/main" id="{FB8D8489-EFF4-405C-A7D6-8BF10685661C}"/>
                  </a:ext>
                </a:extLst>
              </p:cNvPr>
              <p:cNvSpPr/>
              <p:nvPr/>
            </p:nvSpPr>
            <p:spPr>
              <a:xfrm rot="8341733">
                <a:off x="6646376" y="1411697"/>
                <a:ext cx="4044463" cy="4044463"/>
              </a:xfrm>
              <a:prstGeom prst="circularArrow">
                <a:avLst>
                  <a:gd name="adj1" fmla="val 20122"/>
                  <a:gd name="adj2" fmla="val 1938549"/>
                  <a:gd name="adj3" fmla="val 18947877"/>
                  <a:gd name="adj4" fmla="val 10799455"/>
                  <a:gd name="adj5" fmla="val 10816"/>
                </a:avLst>
              </a:prstGeom>
              <a:gradFill flip="none" rotWithShape="1">
                <a:gsLst>
                  <a:gs pos="0">
                    <a:srgbClr val="02A086"/>
                  </a:gs>
                  <a:gs pos="100000">
                    <a:srgbClr val="CEFEE5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Arrow: Circular 2047">
                <a:extLst>
                  <a:ext uri="{FF2B5EF4-FFF2-40B4-BE49-F238E27FC236}">
                    <a16:creationId xmlns:a16="http://schemas.microsoft.com/office/drawing/2014/main" id="{558D1C75-7CCC-4B39-A691-656AA549B1E1}"/>
                  </a:ext>
                </a:extLst>
              </p:cNvPr>
              <p:cNvSpPr/>
              <p:nvPr/>
            </p:nvSpPr>
            <p:spPr>
              <a:xfrm rot="918290">
                <a:off x="6645419" y="1411696"/>
                <a:ext cx="4044463" cy="4044463"/>
              </a:xfrm>
              <a:prstGeom prst="circularArrow">
                <a:avLst>
                  <a:gd name="adj1" fmla="val 20122"/>
                  <a:gd name="adj2" fmla="val 1938549"/>
                  <a:gd name="adj3" fmla="val 18947877"/>
                  <a:gd name="adj4" fmla="val 10799455"/>
                  <a:gd name="adj5" fmla="val 10816"/>
                </a:avLst>
              </a:prstGeom>
              <a:gradFill flip="none" rotWithShape="1">
                <a:gsLst>
                  <a:gs pos="0">
                    <a:srgbClr val="02A086"/>
                  </a:gs>
                  <a:gs pos="100000">
                    <a:srgbClr val="CEFEE5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Arrow: Circular 57">
                <a:extLst>
                  <a:ext uri="{FF2B5EF4-FFF2-40B4-BE49-F238E27FC236}">
                    <a16:creationId xmlns:a16="http://schemas.microsoft.com/office/drawing/2014/main" id="{7CCE6A0C-8A3D-4BE2-80DA-450EA90C5A23}"/>
                  </a:ext>
                </a:extLst>
              </p:cNvPr>
              <p:cNvSpPr/>
              <p:nvPr/>
            </p:nvSpPr>
            <p:spPr>
              <a:xfrm rot="15008901">
                <a:off x="6646375" y="1411698"/>
                <a:ext cx="4044463" cy="4044463"/>
              </a:xfrm>
              <a:prstGeom prst="circularArrow">
                <a:avLst>
                  <a:gd name="adj1" fmla="val 20122"/>
                  <a:gd name="adj2" fmla="val 1938549"/>
                  <a:gd name="adj3" fmla="val 18947877"/>
                  <a:gd name="adj4" fmla="val 10799455"/>
                  <a:gd name="adj5" fmla="val 10816"/>
                </a:avLst>
              </a:prstGeom>
              <a:gradFill flip="none" rotWithShape="1">
                <a:gsLst>
                  <a:gs pos="0">
                    <a:srgbClr val="02A086"/>
                  </a:gs>
                  <a:gs pos="100000">
                    <a:srgbClr val="CEFEE5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Arrow: Circular 59">
                <a:extLst>
                  <a:ext uri="{FF2B5EF4-FFF2-40B4-BE49-F238E27FC236}">
                    <a16:creationId xmlns:a16="http://schemas.microsoft.com/office/drawing/2014/main" id="{9816DC06-A6EE-4940-B238-626724E5ED11}"/>
                  </a:ext>
                </a:extLst>
              </p:cNvPr>
              <p:cNvSpPr/>
              <p:nvPr/>
            </p:nvSpPr>
            <p:spPr>
              <a:xfrm rot="8099853">
                <a:off x="6634331" y="1413613"/>
                <a:ext cx="4044463" cy="4044463"/>
              </a:xfrm>
              <a:prstGeom prst="circularArrow">
                <a:avLst>
                  <a:gd name="adj1" fmla="val 20122"/>
                  <a:gd name="adj2" fmla="val 1938549"/>
                  <a:gd name="adj3" fmla="val 18947877"/>
                  <a:gd name="adj4" fmla="val 14693545"/>
                  <a:gd name="adj5" fmla="val 10816"/>
                </a:avLst>
              </a:prstGeom>
              <a:gradFill flip="none" rotWithShape="1">
                <a:gsLst>
                  <a:gs pos="0">
                    <a:srgbClr val="02A086"/>
                  </a:gs>
                  <a:gs pos="100000">
                    <a:srgbClr val="CEFEE5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b="1" dirty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1" name="Picture 8">
              <a:extLst>
                <a:ext uri="{FF2B5EF4-FFF2-40B4-BE49-F238E27FC236}">
                  <a16:creationId xmlns:a16="http://schemas.microsoft.com/office/drawing/2014/main" id="{E2318345-A654-42B2-BD26-6CC0C92226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6562" t="58957" r="3813" b="1791"/>
            <a:stretch/>
          </p:blipFill>
          <p:spPr>
            <a:xfrm>
              <a:off x="5091976" y="3227379"/>
              <a:ext cx="1897958" cy="1662225"/>
            </a:xfrm>
            <a:prstGeom prst="rect">
              <a:avLst/>
            </a:prstGeom>
          </p:spPr>
        </p:pic>
        <p:sp>
          <p:nvSpPr>
            <p:cNvPr id="14" name="TextBox 41">
              <a:extLst>
                <a:ext uri="{FF2B5EF4-FFF2-40B4-BE49-F238E27FC236}">
                  <a16:creationId xmlns:a16="http://schemas.microsoft.com/office/drawing/2014/main" id="{26FEBE65-E507-4B62-9B31-68E02F165787}"/>
                </a:ext>
              </a:extLst>
            </p:cNvPr>
            <p:cNvSpPr txBox="1"/>
            <p:nvPr/>
          </p:nvSpPr>
          <p:spPr>
            <a:xfrm>
              <a:off x="4042094" y="5032232"/>
              <a:ext cx="34856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CA" sz="1600" b="1" dirty="0"/>
                <a:t>High performance</a:t>
              </a:r>
              <a:r>
                <a:rPr lang="ja-JP" altLang="en-US" sz="1600" b="1" dirty="0"/>
                <a:t> </a:t>
              </a:r>
              <a:r>
                <a:rPr lang="en-CA" altLang="ja-JP" sz="1600" b="1" dirty="0"/>
                <a:t>c</a:t>
              </a:r>
              <a:r>
                <a:rPr lang="en-CA" sz="1600" b="1" dirty="0"/>
                <a:t>omputing </a:t>
              </a:r>
            </a:p>
            <a:p>
              <a:pPr algn="l"/>
              <a:r>
                <a:rPr lang="en-CA" sz="1600" b="1" dirty="0"/>
                <a:t>for quantum-based</a:t>
              </a:r>
              <a:r>
                <a:rPr lang="ja-JP" altLang="en-US" sz="1600" b="1" dirty="0"/>
                <a:t> </a:t>
              </a:r>
              <a:r>
                <a:rPr lang="en-CA" sz="1600" b="1" dirty="0"/>
                <a:t>simulations</a:t>
              </a:r>
            </a:p>
            <a:p>
              <a:pPr algn="l"/>
              <a:endParaRPr lang="en-CA" sz="1600" b="1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AA59DE3-4748-40AA-81AB-5AA4227695CD}"/>
                </a:ext>
              </a:extLst>
            </p:cNvPr>
            <p:cNvSpPr/>
            <p:nvPr/>
          </p:nvSpPr>
          <p:spPr>
            <a:xfrm>
              <a:off x="3970618" y="5653956"/>
              <a:ext cx="356671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CA" sz="1600" b="1" dirty="0"/>
                <a:t>- property prediction</a:t>
              </a:r>
            </a:p>
            <a:p>
              <a:r>
                <a:rPr lang="en-CA" sz="1600" b="1" dirty="0"/>
                <a:t>- reaction condition prediction</a:t>
              </a:r>
            </a:p>
            <a:p>
              <a:r>
                <a:rPr lang="en-CA" sz="1600" b="1" dirty="0"/>
                <a:t> </a:t>
              </a:r>
            </a:p>
          </p:txBody>
        </p:sp>
        <p:pic>
          <p:nvPicPr>
            <p:cNvPr id="17" name="Picture 38">
              <a:extLst>
                <a:ext uri="{FF2B5EF4-FFF2-40B4-BE49-F238E27FC236}">
                  <a16:creationId xmlns:a16="http://schemas.microsoft.com/office/drawing/2014/main" id="{9AA7A884-ED2F-48C5-B26A-72C73B049F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7874" t="58930" r="52501" b="1332"/>
            <a:stretch/>
          </p:blipFill>
          <p:spPr>
            <a:xfrm>
              <a:off x="7384228" y="3100381"/>
              <a:ext cx="1389696" cy="123216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4E84D5E-35F1-435D-A0EF-4F5DEBAC87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9875" y="1270913"/>
              <a:ext cx="1975909" cy="1770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9">
              <a:extLst>
                <a:ext uri="{FF2B5EF4-FFF2-40B4-BE49-F238E27FC236}">
                  <a16:creationId xmlns:a16="http://schemas.microsoft.com/office/drawing/2014/main" id="{72EA2809-706D-4F1D-8701-2F498B2C86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05932" y="4007169"/>
              <a:ext cx="1875032" cy="17708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42">
              <a:extLst>
                <a:ext uri="{FF2B5EF4-FFF2-40B4-BE49-F238E27FC236}">
                  <a16:creationId xmlns:a16="http://schemas.microsoft.com/office/drawing/2014/main" id="{DE8D3683-F0D1-473A-8842-C6DD6F5E5A2A}"/>
                </a:ext>
              </a:extLst>
            </p:cNvPr>
            <p:cNvSpPr txBox="1"/>
            <p:nvPr/>
          </p:nvSpPr>
          <p:spPr>
            <a:xfrm>
              <a:off x="7498123" y="4349908"/>
              <a:ext cx="22915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CA" sz="1600" b="1" dirty="0"/>
                <a:t>AI-aided </a:t>
              </a:r>
            </a:p>
            <a:p>
              <a:pPr algn="l"/>
              <a:r>
                <a:rPr lang="en-CA" sz="1600" b="1" dirty="0"/>
                <a:t>experiment</a:t>
              </a:r>
            </a:p>
            <a:p>
              <a:pPr algn="l"/>
              <a:r>
                <a:rPr lang="en-CA" sz="1600" b="1" dirty="0"/>
                <a:t>planning</a:t>
              </a:r>
            </a:p>
          </p:txBody>
        </p:sp>
        <p:sp>
          <p:nvSpPr>
            <p:cNvPr id="21" name="TextBox 47">
              <a:extLst>
                <a:ext uri="{FF2B5EF4-FFF2-40B4-BE49-F238E27FC236}">
                  <a16:creationId xmlns:a16="http://schemas.microsoft.com/office/drawing/2014/main" id="{5997DD5C-ACB3-40FC-A585-45939DEB0C1D}"/>
                </a:ext>
              </a:extLst>
            </p:cNvPr>
            <p:cNvSpPr txBox="1"/>
            <p:nvPr/>
          </p:nvSpPr>
          <p:spPr>
            <a:xfrm>
              <a:off x="9525661" y="1282920"/>
              <a:ext cx="229155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CA" sz="1600" b="1" dirty="0"/>
                <a:t>Automated Chemical synthesis system</a:t>
              </a:r>
            </a:p>
          </p:txBody>
        </p:sp>
        <p:sp>
          <p:nvSpPr>
            <p:cNvPr id="22" name="TextBox 48">
              <a:extLst>
                <a:ext uri="{FF2B5EF4-FFF2-40B4-BE49-F238E27FC236}">
                  <a16:creationId xmlns:a16="http://schemas.microsoft.com/office/drawing/2014/main" id="{C48A6611-44CD-4408-B771-91B986C3EB01}"/>
                </a:ext>
              </a:extLst>
            </p:cNvPr>
            <p:cNvSpPr txBox="1"/>
            <p:nvPr/>
          </p:nvSpPr>
          <p:spPr>
            <a:xfrm>
              <a:off x="8221383" y="5753336"/>
              <a:ext cx="33856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CA" sz="1600" b="1" dirty="0"/>
                <a:t>Automated Characterization</a:t>
              </a:r>
            </a:p>
            <a:p>
              <a:pPr algn="l"/>
              <a:r>
                <a:rPr lang="en-CA" sz="1600" b="1" dirty="0"/>
                <a:t>Platform</a:t>
              </a:r>
            </a:p>
          </p:txBody>
        </p:sp>
      </p:grpSp>
      <p:pic>
        <p:nvPicPr>
          <p:cNvPr id="25" name="Picture 4">
            <a:extLst>
              <a:ext uri="{FF2B5EF4-FFF2-40B4-BE49-F238E27FC236}">
                <a16:creationId xmlns:a16="http://schemas.microsoft.com/office/drawing/2014/main" id="{1C010246-BE98-4154-935C-BF17FF72F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3922" y="5434416"/>
            <a:ext cx="1369480" cy="76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7">
            <a:extLst>
              <a:ext uri="{FF2B5EF4-FFF2-40B4-BE49-F238E27FC236}">
                <a16:creationId xmlns:a16="http://schemas.microsoft.com/office/drawing/2014/main" id="{408D31A6-54B0-4A1B-B28D-FC244796D432}"/>
              </a:ext>
            </a:extLst>
          </p:cNvPr>
          <p:cNvSpPr txBox="1"/>
          <p:nvPr/>
        </p:nvSpPr>
        <p:spPr>
          <a:xfrm>
            <a:off x="1106127" y="4803759"/>
            <a:ext cx="2653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CA" sz="1600" b="1" dirty="0"/>
              <a:t>Define search space (building LEGO blocks)</a:t>
            </a:r>
          </a:p>
        </p:txBody>
      </p:sp>
      <p:sp>
        <p:nvSpPr>
          <p:cNvPr id="27" name="Arrow: Right 28">
            <a:extLst>
              <a:ext uri="{FF2B5EF4-FFF2-40B4-BE49-F238E27FC236}">
                <a16:creationId xmlns:a16="http://schemas.microsoft.com/office/drawing/2014/main" id="{946731BC-4457-4384-89D0-32F87426B525}"/>
              </a:ext>
            </a:extLst>
          </p:cNvPr>
          <p:cNvSpPr/>
          <p:nvPr/>
        </p:nvSpPr>
        <p:spPr>
          <a:xfrm>
            <a:off x="4205039" y="3952756"/>
            <a:ext cx="1109288" cy="54913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b="1"/>
          </a:p>
        </p:txBody>
      </p:sp>
      <p:grpSp>
        <p:nvGrpSpPr>
          <p:cNvPr id="28" name="Group 13">
            <a:extLst>
              <a:ext uri="{FF2B5EF4-FFF2-40B4-BE49-F238E27FC236}">
                <a16:creationId xmlns:a16="http://schemas.microsoft.com/office/drawing/2014/main" id="{361754A8-82B9-4F1B-8C30-A5FECDBA321E}"/>
              </a:ext>
            </a:extLst>
          </p:cNvPr>
          <p:cNvGrpSpPr/>
          <p:nvPr/>
        </p:nvGrpSpPr>
        <p:grpSpPr>
          <a:xfrm>
            <a:off x="736740" y="3365628"/>
            <a:ext cx="3309428" cy="1423442"/>
            <a:chOff x="235805" y="2797597"/>
            <a:chExt cx="1547275" cy="665510"/>
          </a:xfrm>
        </p:grpSpPr>
        <p:pic>
          <p:nvPicPr>
            <p:cNvPr id="29" name="Picture 16">
              <a:extLst>
                <a:ext uri="{FF2B5EF4-FFF2-40B4-BE49-F238E27FC236}">
                  <a16:creationId xmlns:a16="http://schemas.microsoft.com/office/drawing/2014/main" id="{ECE6B138-1030-4926-8471-61072E7342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235805" y="2797597"/>
              <a:ext cx="1547275" cy="294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16">
              <a:extLst>
                <a:ext uri="{FF2B5EF4-FFF2-40B4-BE49-F238E27FC236}">
                  <a16:creationId xmlns:a16="http://schemas.microsoft.com/office/drawing/2014/main" id="{7E17BB09-F7F3-426C-BE62-DE8AA7B87B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55432" y="3115668"/>
              <a:ext cx="939723" cy="2941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960FBCC5-7802-48C8-8A60-EC67DA11EE48}"/>
                </a:ext>
              </a:extLst>
            </p:cNvPr>
            <p:cNvSpPr txBox="1"/>
            <p:nvPr/>
          </p:nvSpPr>
          <p:spPr>
            <a:xfrm>
              <a:off x="1185042" y="3163618"/>
              <a:ext cx="305728" cy="2994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CA" b="1" dirty="0"/>
                <a:t>...</a:t>
              </a:r>
            </a:p>
          </p:txBody>
        </p:sp>
      </p:grp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91C86B9A-AF66-410C-9427-210CB670CB77}"/>
              </a:ext>
            </a:extLst>
          </p:cNvPr>
          <p:cNvGrpSpPr/>
          <p:nvPr/>
        </p:nvGrpSpPr>
        <p:grpSpPr>
          <a:xfrm>
            <a:off x="208398" y="1725811"/>
            <a:ext cx="5874679" cy="1303243"/>
            <a:chOff x="288784" y="1233446"/>
            <a:chExt cx="5874679" cy="1303243"/>
          </a:xfrm>
        </p:grpSpPr>
        <p:grpSp>
          <p:nvGrpSpPr>
            <p:cNvPr id="33" name="Group 11">
              <a:extLst>
                <a:ext uri="{FF2B5EF4-FFF2-40B4-BE49-F238E27FC236}">
                  <a16:creationId xmlns:a16="http://schemas.microsoft.com/office/drawing/2014/main" id="{B678B1D4-7C59-4CFC-A60D-24CC181B2279}"/>
                </a:ext>
              </a:extLst>
            </p:cNvPr>
            <p:cNvGrpSpPr/>
            <p:nvPr/>
          </p:nvGrpSpPr>
          <p:grpSpPr>
            <a:xfrm>
              <a:off x="288784" y="1233446"/>
              <a:ext cx="5806546" cy="1303243"/>
              <a:chOff x="184134" y="3429000"/>
              <a:chExt cx="4572000" cy="2654514"/>
            </a:xfrm>
          </p:grpSpPr>
          <p:sp>
            <p:nvSpPr>
              <p:cNvPr id="34" name="Rounded Rectangle 8">
                <a:extLst>
                  <a:ext uri="{FF2B5EF4-FFF2-40B4-BE49-F238E27FC236}">
                    <a16:creationId xmlns:a16="http://schemas.microsoft.com/office/drawing/2014/main" id="{9E84BA93-7565-4C5B-9CA4-4594A7D69D7D}"/>
                  </a:ext>
                </a:extLst>
              </p:cNvPr>
              <p:cNvSpPr/>
              <p:nvPr/>
            </p:nvSpPr>
            <p:spPr>
              <a:xfrm>
                <a:off x="184134" y="3429000"/>
                <a:ext cx="4572000" cy="2654514"/>
              </a:xfrm>
              <a:prstGeom prst="roundRect">
                <a:avLst>
                  <a:gd name="adj" fmla="val 9491"/>
                </a:avLst>
              </a:prstGeom>
              <a:solidFill>
                <a:schemeClr val="bg1"/>
              </a:solidFill>
              <a:ln w="38100">
                <a:solidFill>
                  <a:srgbClr val="FF4A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edondear rectángulo de esquina del mismo lado 54">
                <a:extLst>
                  <a:ext uri="{FF2B5EF4-FFF2-40B4-BE49-F238E27FC236}">
                    <a16:creationId xmlns:a16="http://schemas.microsoft.com/office/drawing/2014/main" id="{131F10D0-9311-4C65-BDF1-173C6E246691}"/>
                  </a:ext>
                </a:extLst>
              </p:cNvPr>
              <p:cNvSpPr/>
              <p:nvPr/>
            </p:nvSpPr>
            <p:spPr>
              <a:xfrm>
                <a:off x="184134" y="3429000"/>
                <a:ext cx="4572000" cy="869492"/>
              </a:xfrm>
              <a:prstGeom prst="round2SameRect">
                <a:avLst/>
              </a:prstGeom>
              <a:solidFill>
                <a:srgbClr val="FF4A96"/>
              </a:solidFill>
              <a:ln w="38100">
                <a:solidFill>
                  <a:srgbClr val="FF4A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b="1" dirty="0">
                  <a:solidFill>
                    <a:schemeClr val="tx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D7B19A22-189C-4E1F-948F-301A3105B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90" y="1740962"/>
              <a:ext cx="5177566" cy="688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64">
              <a:extLst>
                <a:ext uri="{FF2B5EF4-FFF2-40B4-BE49-F238E27FC236}">
                  <a16:creationId xmlns:a16="http://schemas.microsoft.com/office/drawing/2014/main" id="{C87F8F34-B35E-4FC3-B458-8A12F335DEFA}"/>
                </a:ext>
              </a:extLst>
            </p:cNvPr>
            <p:cNvSpPr txBox="1"/>
            <p:nvPr/>
          </p:nvSpPr>
          <p:spPr>
            <a:xfrm>
              <a:off x="356917" y="1272052"/>
              <a:ext cx="580654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CA" sz="1700" b="1" dirty="0"/>
                <a:t>LEGO like synthesis based on Suzuki-</a:t>
              </a:r>
              <a:r>
                <a:rPr lang="en-CA" sz="1700" b="1" dirty="0" err="1"/>
                <a:t>Miyaura</a:t>
              </a:r>
              <a:r>
                <a:rPr lang="en-CA" sz="1700" b="1" dirty="0"/>
                <a:t> coupling</a:t>
              </a:r>
            </a:p>
          </p:txBody>
        </p:sp>
      </p:grp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0A68E5F3-2720-4463-B5C6-DCF61E148DA6}"/>
              </a:ext>
            </a:extLst>
          </p:cNvPr>
          <p:cNvSpPr txBox="1"/>
          <p:nvPr/>
        </p:nvSpPr>
        <p:spPr>
          <a:xfrm>
            <a:off x="208398" y="1115769"/>
            <a:ext cx="967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/>
              <a:t>Accelerate the materials development by efficiently exploring the huge search space.</a:t>
            </a:r>
            <a:endParaRPr kumimoji="1" lang="ja-JP" altLang="en-US" sz="2000" dirty="0"/>
          </a:p>
        </p:txBody>
      </p:sp>
      <p:sp>
        <p:nvSpPr>
          <p:cNvPr id="36" name="正方形/長方形 2">
            <a:extLst>
              <a:ext uri="{FF2B5EF4-FFF2-40B4-BE49-F238E27FC236}">
                <a16:creationId xmlns:a16="http://schemas.microsoft.com/office/drawing/2014/main" id="{8862CF5E-542D-489C-9448-BBBB6B2704F3}"/>
              </a:ext>
            </a:extLst>
          </p:cNvPr>
          <p:cNvSpPr/>
          <p:nvPr/>
        </p:nvSpPr>
        <p:spPr>
          <a:xfrm>
            <a:off x="8550520" y="4045942"/>
            <a:ext cx="3189196" cy="2347573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719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D8F665F-AC91-4867-B139-A77407E3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One-pot synthesis of </a:t>
            </a:r>
            <a:r>
              <a:rPr kumimoji="1" lang="en-US" altLang="ja-JP" dirty="0" err="1"/>
              <a:t>BSBCz</a:t>
            </a:r>
            <a:r>
              <a:rPr kumimoji="1" lang="en-US" altLang="ja-JP" dirty="0"/>
              <a:t> like molecules</a:t>
            </a:r>
            <a:endParaRPr kumimoji="1" lang="ja-JP" altLang="en-US" dirty="0"/>
          </a:p>
        </p:txBody>
      </p:sp>
      <p:pic>
        <p:nvPicPr>
          <p:cNvPr id="19" name="Google Shape;54;p13">
            <a:extLst>
              <a:ext uri="{FF2B5EF4-FFF2-40B4-BE49-F238E27FC236}">
                <a16:creationId xmlns:a16="http://schemas.microsoft.com/office/drawing/2014/main" id="{94293A70-4DA1-458E-BB92-44CE73FA7EB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43869" y="1716943"/>
            <a:ext cx="5631456" cy="4293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0967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C0D41AC-BEF8-40A6-9413-8B73BB924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Molecules to be tested</a:t>
            </a:r>
            <a:endParaRPr kumimoji="1" lang="ja-JP" altLang="en-US" dirty="0"/>
          </a:p>
        </p:txBody>
      </p:sp>
      <p:grpSp>
        <p:nvGrpSpPr>
          <p:cNvPr id="8" name="Google Shape;60;p14">
            <a:extLst>
              <a:ext uri="{FF2B5EF4-FFF2-40B4-BE49-F238E27FC236}">
                <a16:creationId xmlns:a16="http://schemas.microsoft.com/office/drawing/2014/main" id="{DE6D3261-2722-4E3F-BC9C-7529090D09E4}"/>
              </a:ext>
            </a:extLst>
          </p:cNvPr>
          <p:cNvGrpSpPr/>
          <p:nvPr/>
        </p:nvGrpSpPr>
        <p:grpSpPr>
          <a:xfrm>
            <a:off x="1703098" y="1216382"/>
            <a:ext cx="8735003" cy="5099047"/>
            <a:chOff x="1884123" y="717225"/>
            <a:chExt cx="7158902" cy="4179000"/>
          </a:xfrm>
        </p:grpSpPr>
        <p:pic>
          <p:nvPicPr>
            <p:cNvPr id="9" name="Google Shape;61;p14">
              <a:extLst>
                <a:ext uri="{FF2B5EF4-FFF2-40B4-BE49-F238E27FC236}">
                  <a16:creationId xmlns:a16="http://schemas.microsoft.com/office/drawing/2014/main" id="{89AF6489-9A11-4087-9E42-7FD2170E179A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281977" y="778925"/>
              <a:ext cx="5662152" cy="40430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62;p14">
              <a:extLst>
                <a:ext uri="{FF2B5EF4-FFF2-40B4-BE49-F238E27FC236}">
                  <a16:creationId xmlns:a16="http://schemas.microsoft.com/office/drawing/2014/main" id="{967381B5-4D67-4846-BAA9-12759CD57C6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74975"/>
            <a:stretch/>
          </p:blipFill>
          <p:spPr>
            <a:xfrm>
              <a:off x="1884123" y="978777"/>
              <a:ext cx="1200049" cy="3655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63;p14">
              <a:extLst>
                <a:ext uri="{FF2B5EF4-FFF2-40B4-BE49-F238E27FC236}">
                  <a16:creationId xmlns:a16="http://schemas.microsoft.com/office/drawing/2014/main" id="{D2DD44CE-AA50-4B9D-B37E-8B136DBC59CE}"/>
                </a:ext>
              </a:extLst>
            </p:cNvPr>
            <p:cNvSpPr/>
            <p:nvPr/>
          </p:nvSpPr>
          <p:spPr>
            <a:xfrm rot="10800000">
              <a:off x="2621225" y="717225"/>
              <a:ext cx="6421800" cy="4179000"/>
            </a:xfrm>
            <a:prstGeom prst="homePlate">
              <a:avLst>
                <a:gd name="adj" fmla="val 17123"/>
              </a:avLst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0659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CA81A6-C210-432D-BC32-88F3CD327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Automated synthesis and characterization workflow</a:t>
            </a:r>
            <a:endParaRPr kumimoji="1" lang="ja-JP" altLang="en-US" dirty="0"/>
          </a:p>
        </p:txBody>
      </p:sp>
      <p:pic>
        <p:nvPicPr>
          <p:cNvPr id="33" name="図 32">
            <a:extLst>
              <a:ext uri="{FF2B5EF4-FFF2-40B4-BE49-F238E27FC236}">
                <a16:creationId xmlns:a16="http://schemas.microsoft.com/office/drawing/2014/main" id="{77CBA3B5-08C3-4448-8A08-3060AAFF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19" y="1249960"/>
            <a:ext cx="11445313" cy="499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32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C5DBAB-22A7-4D90-AC9A-BCC2C8D6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Characterization results</a:t>
            </a:r>
            <a:endParaRPr kumimoji="1" lang="ja-JP" altLang="en-US" dirty="0"/>
          </a:p>
        </p:txBody>
      </p:sp>
      <p:grpSp>
        <p:nvGrpSpPr>
          <p:cNvPr id="7" name="グループ化 6">
            <a:extLst>
              <a:ext uri="{FF2B5EF4-FFF2-40B4-BE49-F238E27FC236}">
                <a16:creationId xmlns:a16="http://schemas.microsoft.com/office/drawing/2014/main" id="{4589D91B-6A44-4E54-B8C0-3F5825615441}"/>
              </a:ext>
            </a:extLst>
          </p:cNvPr>
          <p:cNvGrpSpPr/>
          <p:nvPr/>
        </p:nvGrpSpPr>
        <p:grpSpPr>
          <a:xfrm>
            <a:off x="1988487" y="1147609"/>
            <a:ext cx="7885355" cy="5112539"/>
            <a:chOff x="1191533" y="937884"/>
            <a:chExt cx="8828936" cy="5724318"/>
          </a:xfrm>
        </p:grpSpPr>
        <p:pic>
          <p:nvPicPr>
            <p:cNvPr id="4" name="Google Shape;69;p15">
              <a:extLst>
                <a:ext uri="{FF2B5EF4-FFF2-40B4-BE49-F238E27FC236}">
                  <a16:creationId xmlns:a16="http://schemas.microsoft.com/office/drawing/2014/main" id="{5EBBAC24-88FA-4812-BA25-B60BD52B236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649801" y="1283134"/>
              <a:ext cx="8370668" cy="5379068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" name="Google Shape;70;p15">
              <a:extLst>
                <a:ext uri="{FF2B5EF4-FFF2-40B4-BE49-F238E27FC236}">
                  <a16:creationId xmlns:a16="http://schemas.microsoft.com/office/drawing/2014/main" id="{F1681991-AD47-4B41-9BDD-DC533567E59D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1439501" y="1108267"/>
              <a:ext cx="8370668" cy="5379068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6" name="Google Shape;71;p15">
              <a:extLst>
                <a:ext uri="{FF2B5EF4-FFF2-40B4-BE49-F238E27FC236}">
                  <a16:creationId xmlns:a16="http://schemas.microsoft.com/office/drawing/2014/main" id="{671E3377-0436-48A3-AC4E-D9128740ACE8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91533" y="937884"/>
              <a:ext cx="8368132" cy="5379099"/>
            </a:xfrm>
            <a:prstGeom prst="rect">
              <a:avLst/>
            </a:pr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DA536CD-0D27-4B1A-9EF9-7FD548A091F9}"/>
              </a:ext>
            </a:extLst>
          </p:cNvPr>
          <p:cNvSpPr txBox="1"/>
          <p:nvPr/>
        </p:nvSpPr>
        <p:spPr>
          <a:xfrm>
            <a:off x="9730193" y="6103970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…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00951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9EC65D25-DA1B-4824-BFED-F18BBF91E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7" y="53711"/>
            <a:ext cx="11971866" cy="933978"/>
          </a:xfrm>
        </p:spPr>
        <p:txBody>
          <a:bodyPr/>
          <a:lstStyle/>
          <a:p>
            <a:r>
              <a:rPr kumimoji="1" lang="en-US" altLang="ja-JP" dirty="0"/>
              <a:t>Characterization results</a:t>
            </a:r>
            <a:endParaRPr kumimoji="1" lang="ja-JP" altLang="en-US" dirty="0"/>
          </a:p>
        </p:txBody>
      </p:sp>
      <p:pic>
        <p:nvPicPr>
          <p:cNvPr id="5" name="Google Shape;78;p16">
            <a:extLst>
              <a:ext uri="{FF2B5EF4-FFF2-40B4-BE49-F238E27FC236}">
                <a16:creationId xmlns:a16="http://schemas.microsoft.com/office/drawing/2014/main" id="{78C2789C-86AB-43C3-817C-C3B750D5C17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56639" y="1140915"/>
            <a:ext cx="7359040" cy="50244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98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E8A6597-F55E-4116-8390-CE0F9DF8A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Characterization results</a:t>
            </a:r>
            <a:endParaRPr kumimoji="1" lang="ja-JP" altLang="en-US" dirty="0"/>
          </a:p>
        </p:txBody>
      </p:sp>
      <p:pic>
        <p:nvPicPr>
          <p:cNvPr id="4" name="Google Shape;84;p17">
            <a:extLst>
              <a:ext uri="{FF2B5EF4-FFF2-40B4-BE49-F238E27FC236}">
                <a16:creationId xmlns:a16="http://schemas.microsoft.com/office/drawing/2014/main" id="{BCB9EE81-9341-431A-8E78-7CCE396F03C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0194" y="1186890"/>
            <a:ext cx="7073010" cy="48034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4463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BFCEBCCB-0DF6-440C-946B-B05380C97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7" y="53711"/>
            <a:ext cx="11971866" cy="933978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My task</a:t>
            </a:r>
            <a:endParaRPr kumimoji="1" lang="ja-JP" altLang="en-US" sz="4000" dirty="0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73F2A06-B071-4014-99DD-751DF900881F}"/>
              </a:ext>
            </a:extLst>
          </p:cNvPr>
          <p:cNvSpPr txBox="1"/>
          <p:nvPr/>
        </p:nvSpPr>
        <p:spPr>
          <a:xfrm>
            <a:off x="439991" y="4731934"/>
            <a:ext cx="11440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sz="2400" dirty="0"/>
              <a:t>Development of the automated characterization setups for the OLSD molecules</a:t>
            </a:r>
            <a:endParaRPr kumimoji="1" lang="ja-JP" altLang="en-US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A89763B-3216-4EBD-8959-85513FE4BC93}"/>
              </a:ext>
            </a:extLst>
          </p:cNvPr>
          <p:cNvSpPr txBox="1"/>
          <p:nvPr/>
        </p:nvSpPr>
        <p:spPr>
          <a:xfrm>
            <a:off x="439990" y="5471723"/>
            <a:ext cx="114403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kumimoji="1" lang="en-US" altLang="ja-JP" sz="2400" dirty="0"/>
              <a:t>Integrating them with the automated synthesis and identification/separation platforms</a:t>
            </a:r>
            <a:endParaRPr kumimoji="1" lang="ja-JP" altLang="en-US" sz="2400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3382DE96-E54B-411C-A5CF-5B56C2674C0F}"/>
              </a:ext>
            </a:extLst>
          </p:cNvPr>
          <p:cNvSpPr txBox="1"/>
          <p:nvPr/>
        </p:nvSpPr>
        <p:spPr>
          <a:xfrm>
            <a:off x="1182848" y="1356812"/>
            <a:ext cx="1193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Synthesis</a:t>
            </a:r>
            <a:endParaRPr kumimoji="1" lang="ja-JP" altLang="en-US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6C9B08F-DDFA-4992-BD3A-6A6816FD2DF5}"/>
              </a:ext>
            </a:extLst>
          </p:cNvPr>
          <p:cNvSpPr txBox="1"/>
          <p:nvPr/>
        </p:nvSpPr>
        <p:spPr>
          <a:xfrm>
            <a:off x="4321729" y="1362996"/>
            <a:ext cx="289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Identification/separation</a:t>
            </a:r>
            <a:endParaRPr kumimoji="1" lang="ja-JP" altLang="en-US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2679B2C-09FA-45DE-8121-89F877F634A6}"/>
              </a:ext>
            </a:extLst>
          </p:cNvPr>
          <p:cNvSpPr txBox="1"/>
          <p:nvPr/>
        </p:nvSpPr>
        <p:spPr>
          <a:xfrm>
            <a:off x="8903516" y="1362996"/>
            <a:ext cx="1959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Characterization</a:t>
            </a:r>
            <a:endParaRPr kumimoji="1" lang="ja-JP" altLang="en-US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95EDD47-2EB7-4DA8-A4E6-4664F1B27C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7771" y="1867630"/>
            <a:ext cx="3024661" cy="212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FCD90D3-3CDA-404F-A33E-59940C451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0221" y="1821394"/>
            <a:ext cx="2359356" cy="2249619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86F98AD3-015E-45A7-94D7-726613B998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6288"/>
          <a:stretch/>
        </p:blipFill>
        <p:spPr bwMode="auto">
          <a:xfrm>
            <a:off x="8693583" y="1741292"/>
            <a:ext cx="1150942" cy="129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2134CC44-689C-4F2D-846B-A3DDE2B696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4533" y="3070602"/>
            <a:ext cx="1170533" cy="1292464"/>
          </a:xfrm>
          <a:prstGeom prst="rect">
            <a:avLst/>
          </a:prstGeom>
        </p:spPr>
      </p:pic>
      <p:pic>
        <p:nvPicPr>
          <p:cNvPr id="25" name="Google Shape;2023;p83">
            <a:extLst>
              <a:ext uri="{FF2B5EF4-FFF2-40B4-BE49-F238E27FC236}">
                <a16:creationId xmlns:a16="http://schemas.microsoft.com/office/drawing/2014/main" id="{B90C122F-D70C-4F27-9760-92BD8D16855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21833" r="3165"/>
          <a:stretch/>
        </p:blipFill>
        <p:spPr>
          <a:xfrm>
            <a:off x="10128907" y="1851815"/>
            <a:ext cx="1124700" cy="11247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" name="Google Shape;2043;p83">
            <a:extLst>
              <a:ext uri="{FF2B5EF4-FFF2-40B4-BE49-F238E27FC236}">
                <a16:creationId xmlns:a16="http://schemas.microsoft.com/office/drawing/2014/main" id="{8B613BAA-5FDC-4806-8D9D-38F078A1822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3480" t="-538" r="9621" b="7721"/>
          <a:stretch/>
        </p:blipFill>
        <p:spPr>
          <a:xfrm>
            <a:off x="10128907" y="3105116"/>
            <a:ext cx="1124700" cy="110736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29" name="矢印: 右 28">
            <a:extLst>
              <a:ext uri="{FF2B5EF4-FFF2-40B4-BE49-F238E27FC236}">
                <a16:creationId xmlns:a16="http://schemas.microsoft.com/office/drawing/2014/main" id="{FCDC2C2E-B503-4383-93EA-9C4ECF112A55}"/>
              </a:ext>
            </a:extLst>
          </p:cNvPr>
          <p:cNvSpPr/>
          <p:nvPr/>
        </p:nvSpPr>
        <p:spPr>
          <a:xfrm>
            <a:off x="3990975" y="2667000"/>
            <a:ext cx="424864" cy="46166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矢印: 右 30">
            <a:extLst>
              <a:ext uri="{FF2B5EF4-FFF2-40B4-BE49-F238E27FC236}">
                <a16:creationId xmlns:a16="http://schemas.microsoft.com/office/drawing/2014/main" id="{63C1AEB7-0C80-48B6-BA35-FC8C278D7EBC}"/>
              </a:ext>
            </a:extLst>
          </p:cNvPr>
          <p:cNvSpPr/>
          <p:nvPr/>
        </p:nvSpPr>
        <p:spPr>
          <a:xfrm>
            <a:off x="7616523" y="2698016"/>
            <a:ext cx="424864" cy="46166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2FC3C0A5-D0F2-40AD-996B-661D63A38084}"/>
              </a:ext>
            </a:extLst>
          </p:cNvPr>
          <p:cNvSpPr/>
          <p:nvPr/>
        </p:nvSpPr>
        <p:spPr>
          <a:xfrm>
            <a:off x="4203407" y="1209675"/>
            <a:ext cx="7380822" cy="3267075"/>
          </a:xfrm>
          <a:prstGeom prst="rect">
            <a:avLst/>
          </a:prstGeom>
          <a:noFill/>
          <a:ln w="57150">
            <a:solidFill>
              <a:srgbClr val="FF4A9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4178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9F8592-6569-4ECD-B4F0-5335B7F452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79"/>
          <a:stretch/>
        </p:blipFill>
        <p:spPr>
          <a:xfrm>
            <a:off x="10278627" y="145360"/>
            <a:ext cx="1913373" cy="175964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6" y="6056938"/>
            <a:ext cx="2082595" cy="520791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05A1D83A-F8FF-4214-95D2-5E083D8F3CE6}"/>
              </a:ext>
            </a:extLst>
          </p:cNvPr>
          <p:cNvSpPr/>
          <p:nvPr/>
        </p:nvSpPr>
        <p:spPr>
          <a:xfrm>
            <a:off x="0" y="5539154"/>
            <a:ext cx="12192000" cy="13188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Imagen 7">
            <a:extLst>
              <a:ext uri="{FF2B5EF4-FFF2-40B4-BE49-F238E27FC236}">
                <a16:creationId xmlns:a16="http://schemas.microsoft.com/office/drawing/2014/main" id="{510A8E96-17BA-4D40-8526-64A8847FF8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86" y="6209338"/>
            <a:ext cx="2082595" cy="52079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82E9DDC0-C4AC-41C4-84E7-7E64898222DE}"/>
              </a:ext>
            </a:extLst>
          </p:cNvPr>
          <p:cNvSpPr txBox="1">
            <a:spLocks/>
          </p:cNvSpPr>
          <p:nvPr/>
        </p:nvSpPr>
        <p:spPr>
          <a:xfrm>
            <a:off x="1072662" y="2272955"/>
            <a:ext cx="10580858" cy="1759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properties for laser molecules</a:t>
            </a:r>
          </a:p>
        </p:txBody>
      </p:sp>
    </p:spTree>
    <p:extLst>
      <p:ext uri="{BB962C8B-B14F-4D97-AF65-F5344CB8AC3E}">
        <p14:creationId xmlns:p14="http://schemas.microsoft.com/office/powerpoint/2010/main" val="3709763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>
            <a:extLst>
              <a:ext uri="{FF2B5EF4-FFF2-40B4-BE49-F238E27FC236}">
                <a16:creationId xmlns:a16="http://schemas.microsoft.com/office/drawing/2014/main" id="{7166DAB5-76AD-4114-8E24-38FD788838C3}"/>
              </a:ext>
            </a:extLst>
          </p:cNvPr>
          <p:cNvGrpSpPr/>
          <p:nvPr/>
        </p:nvGrpSpPr>
        <p:grpSpPr>
          <a:xfrm>
            <a:off x="277904" y="4112358"/>
            <a:ext cx="2584937" cy="2087308"/>
            <a:chOff x="184134" y="3429000"/>
            <a:chExt cx="4572000" cy="2654514"/>
          </a:xfrm>
        </p:grpSpPr>
        <p:sp>
          <p:nvSpPr>
            <p:cNvPr id="12" name="Rounded Rectangle 8">
              <a:extLst>
                <a:ext uri="{FF2B5EF4-FFF2-40B4-BE49-F238E27FC236}">
                  <a16:creationId xmlns:a16="http://schemas.microsoft.com/office/drawing/2014/main" id="{7E6CE403-EC13-4610-ACBC-3220CAF15A65}"/>
                </a:ext>
              </a:extLst>
            </p:cNvPr>
            <p:cNvSpPr/>
            <p:nvPr/>
          </p:nvSpPr>
          <p:spPr>
            <a:xfrm>
              <a:off x="184134" y="3429000"/>
              <a:ext cx="4572000" cy="2654514"/>
            </a:xfrm>
            <a:prstGeom prst="roundRect">
              <a:avLst>
                <a:gd name="adj" fmla="val 9491"/>
              </a:avLst>
            </a:prstGeom>
            <a:solidFill>
              <a:schemeClr val="bg1"/>
            </a:solidFill>
            <a:ln w="38100">
              <a:solidFill>
                <a:srgbClr val="FF4A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dondear rectángulo de esquina del mismo lado 54">
              <a:extLst>
                <a:ext uri="{FF2B5EF4-FFF2-40B4-BE49-F238E27FC236}">
                  <a16:creationId xmlns:a16="http://schemas.microsoft.com/office/drawing/2014/main" id="{B1DDA9D1-EB05-431A-BFAD-00B4DB786723}"/>
                </a:ext>
              </a:extLst>
            </p:cNvPr>
            <p:cNvSpPr/>
            <p:nvPr/>
          </p:nvSpPr>
          <p:spPr>
            <a:xfrm>
              <a:off x="184134" y="3429000"/>
              <a:ext cx="4572000" cy="869492"/>
            </a:xfrm>
            <a:prstGeom prst="round2SameRect">
              <a:avLst/>
            </a:prstGeom>
            <a:solidFill>
              <a:srgbClr val="FF4A96"/>
            </a:solidFill>
            <a:ln w="38100">
              <a:solidFill>
                <a:srgbClr val="FF4A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" name="Group 11">
            <a:extLst>
              <a:ext uri="{FF2B5EF4-FFF2-40B4-BE49-F238E27FC236}">
                <a16:creationId xmlns:a16="http://schemas.microsoft.com/office/drawing/2014/main" id="{EFD0CDB6-183C-4F2D-B925-288D6CFF5B69}"/>
              </a:ext>
            </a:extLst>
          </p:cNvPr>
          <p:cNvGrpSpPr/>
          <p:nvPr/>
        </p:nvGrpSpPr>
        <p:grpSpPr>
          <a:xfrm>
            <a:off x="3063199" y="4116939"/>
            <a:ext cx="2696666" cy="2087308"/>
            <a:chOff x="184134" y="3429000"/>
            <a:chExt cx="4572000" cy="2654514"/>
          </a:xfrm>
        </p:grpSpPr>
        <p:sp>
          <p:nvSpPr>
            <p:cNvPr id="16" name="Rounded Rectangle 8">
              <a:extLst>
                <a:ext uri="{FF2B5EF4-FFF2-40B4-BE49-F238E27FC236}">
                  <a16:creationId xmlns:a16="http://schemas.microsoft.com/office/drawing/2014/main" id="{BC3720C4-7DD5-4F9F-8D29-136DD50CBF71}"/>
                </a:ext>
              </a:extLst>
            </p:cNvPr>
            <p:cNvSpPr/>
            <p:nvPr/>
          </p:nvSpPr>
          <p:spPr>
            <a:xfrm>
              <a:off x="184134" y="3429000"/>
              <a:ext cx="4572000" cy="2654514"/>
            </a:xfrm>
            <a:prstGeom prst="roundRect">
              <a:avLst>
                <a:gd name="adj" fmla="val 9491"/>
              </a:avLst>
            </a:prstGeom>
            <a:solidFill>
              <a:schemeClr val="bg1"/>
            </a:solidFill>
            <a:ln w="38100">
              <a:solidFill>
                <a:srgbClr val="02C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dondear rectángulo de esquina del mismo lado 54">
              <a:extLst>
                <a:ext uri="{FF2B5EF4-FFF2-40B4-BE49-F238E27FC236}">
                  <a16:creationId xmlns:a16="http://schemas.microsoft.com/office/drawing/2014/main" id="{12776DB6-0B15-4481-B44F-6E16308AC8D0}"/>
                </a:ext>
              </a:extLst>
            </p:cNvPr>
            <p:cNvSpPr/>
            <p:nvPr/>
          </p:nvSpPr>
          <p:spPr>
            <a:xfrm>
              <a:off x="184134" y="3429000"/>
              <a:ext cx="4572000" cy="869492"/>
            </a:xfrm>
            <a:prstGeom prst="round2SameRect">
              <a:avLst/>
            </a:prstGeom>
            <a:solidFill>
              <a:srgbClr val="02CEFF"/>
            </a:solidFill>
            <a:ln w="38100">
              <a:solidFill>
                <a:srgbClr val="02C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" name="タイトル 1">
            <a:extLst>
              <a:ext uri="{FF2B5EF4-FFF2-40B4-BE49-F238E27FC236}">
                <a16:creationId xmlns:a16="http://schemas.microsoft.com/office/drawing/2014/main" id="{7537BCD3-3FB5-453F-BDC0-750403F2E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7" y="53711"/>
            <a:ext cx="11971866" cy="933978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Target</a:t>
            </a:r>
            <a:endParaRPr kumimoji="1" lang="ja-JP" altLang="en-US" sz="4000" dirty="0"/>
          </a:p>
        </p:txBody>
      </p:sp>
      <p:sp>
        <p:nvSpPr>
          <p:cNvPr id="5" name="テキスト プレースホルダー 2">
            <a:extLst>
              <a:ext uri="{FF2B5EF4-FFF2-40B4-BE49-F238E27FC236}">
                <a16:creationId xmlns:a16="http://schemas.microsoft.com/office/drawing/2014/main" id="{12F6E59F-50E5-4A57-AEDC-034539FA8E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812907" y="244716"/>
            <a:ext cx="10379093" cy="5838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ja-JP" sz="3600" dirty="0">
                <a:solidFill>
                  <a:schemeClr val="bg1"/>
                </a:solidFill>
              </a:rPr>
              <a:t>~ Material for the organic semiconductor lasers ~ </a:t>
            </a:r>
            <a:endParaRPr kumimoji="1" lang="ja-JP" altLang="en-US" sz="3600" dirty="0">
              <a:solidFill>
                <a:schemeClr val="bg1"/>
              </a:solidFill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8D8C3CC2-AE7A-4F41-A277-EBA4936CCF32}"/>
              </a:ext>
            </a:extLst>
          </p:cNvPr>
          <p:cNvSpPr/>
          <p:nvPr/>
        </p:nvSpPr>
        <p:spPr>
          <a:xfrm>
            <a:off x="353880" y="4137998"/>
            <a:ext cx="2709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>
                <a:solidFill>
                  <a:srgbClr val="000000"/>
                </a:solidFill>
                <a:latin typeface="Roboto"/>
              </a:rPr>
              <a:t>Advantages over </a:t>
            </a:r>
          </a:p>
          <a:p>
            <a:r>
              <a:rPr lang="ja-JP" altLang="en-US" b="1" dirty="0">
                <a:solidFill>
                  <a:srgbClr val="000000"/>
                </a:solidFill>
                <a:latin typeface="Roboto"/>
              </a:rPr>
              <a:t>　　</a:t>
            </a:r>
            <a:r>
              <a:rPr lang="en-CA" b="1" dirty="0">
                <a:solidFill>
                  <a:srgbClr val="000000"/>
                </a:solidFill>
                <a:latin typeface="Roboto"/>
              </a:rPr>
              <a:t>inorganic lasers</a:t>
            </a:r>
            <a:endParaRPr lang="en-CA" sz="16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649D47E-427C-4D59-B78B-6A90C4568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904" y="1253219"/>
            <a:ext cx="3312995" cy="2619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F8FDA90E-1A6E-45B7-8177-72E12A702ABC}"/>
              </a:ext>
            </a:extLst>
          </p:cNvPr>
          <p:cNvSpPr/>
          <p:nvPr/>
        </p:nvSpPr>
        <p:spPr>
          <a:xfrm>
            <a:off x="353880" y="4946384"/>
            <a:ext cx="29305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  <a:latin typeface="Roboto"/>
              </a:rPr>
              <a:t> Low-cost fabrication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  <a:latin typeface="Roboto"/>
              </a:rPr>
              <a:t> Solution processability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  <a:latin typeface="Roboto"/>
              </a:rPr>
              <a:t> Mechanical flexibility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  <a:latin typeface="Roboto"/>
              </a:rPr>
              <a:t> Wavelength tunability</a:t>
            </a: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D8910D6-4880-4446-89D0-ABC7F62B2ACC}"/>
              </a:ext>
            </a:extLst>
          </p:cNvPr>
          <p:cNvSpPr/>
          <p:nvPr/>
        </p:nvSpPr>
        <p:spPr>
          <a:xfrm>
            <a:off x="3139175" y="4131043"/>
            <a:ext cx="24925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Roboto"/>
              </a:rPr>
              <a:t>Promising</a:t>
            </a:r>
            <a:r>
              <a:rPr lang="en-CA" b="1" dirty="0">
                <a:solidFill>
                  <a:srgbClr val="000000"/>
                </a:solidFill>
                <a:latin typeface="Roboto"/>
              </a:rPr>
              <a:t> </a:t>
            </a:r>
          </a:p>
          <a:p>
            <a:r>
              <a:rPr lang="en-CA" b="1" dirty="0">
                <a:solidFill>
                  <a:srgbClr val="000000"/>
                </a:solidFill>
                <a:latin typeface="Roboto"/>
              </a:rPr>
              <a:t>              </a:t>
            </a:r>
            <a:r>
              <a:rPr lang="en-US" b="1" dirty="0">
                <a:solidFill>
                  <a:srgbClr val="000000"/>
                </a:solidFill>
                <a:latin typeface="Roboto"/>
              </a:rPr>
              <a:t>applications</a:t>
            </a:r>
            <a:endParaRPr lang="en-CA" b="1" dirty="0">
              <a:solidFill>
                <a:srgbClr val="000000"/>
              </a:solidFill>
              <a:latin typeface="Roboto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22B9256-2EAA-4793-A85E-F4D615ADD9A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4438" y="1228220"/>
            <a:ext cx="4790834" cy="2781309"/>
          </a:xfrm>
          <a:prstGeom prst="rect">
            <a:avLst/>
          </a:prstGeom>
        </p:spPr>
      </p:pic>
      <p:sp>
        <p:nvSpPr>
          <p:cNvPr id="20" name="TextBox 4">
            <a:extLst>
              <a:ext uri="{FF2B5EF4-FFF2-40B4-BE49-F238E27FC236}">
                <a16:creationId xmlns:a16="http://schemas.microsoft.com/office/drawing/2014/main" id="{6DEE41B5-53D5-457D-B783-BE19BBD5EE2D}"/>
              </a:ext>
            </a:extLst>
          </p:cNvPr>
          <p:cNvSpPr txBox="1"/>
          <p:nvPr/>
        </p:nvSpPr>
        <p:spPr>
          <a:xfrm>
            <a:off x="7813700" y="6525901"/>
            <a:ext cx="40863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dirty="0">
                <a:solidFill>
                  <a:schemeClr val="bg1"/>
                </a:solidFill>
              </a:rPr>
              <a:t>A.S.D. </a:t>
            </a:r>
            <a:r>
              <a:rPr lang="en-CA" sz="1100" dirty="0" err="1">
                <a:solidFill>
                  <a:schemeClr val="bg1"/>
                </a:solidFill>
              </a:rPr>
              <a:t>Sandanayaka</a:t>
            </a:r>
            <a:r>
              <a:rPr lang="en-CA" sz="1100" dirty="0">
                <a:solidFill>
                  <a:schemeClr val="bg1"/>
                </a:solidFill>
              </a:rPr>
              <a:t> et al., </a:t>
            </a:r>
            <a:r>
              <a:rPr lang="en-CA" sz="1100" i="1" dirty="0">
                <a:solidFill>
                  <a:schemeClr val="bg1"/>
                </a:solidFill>
              </a:rPr>
              <a:t>Appl. Phys. Express</a:t>
            </a:r>
            <a:r>
              <a:rPr lang="en-CA" sz="1100" dirty="0">
                <a:solidFill>
                  <a:schemeClr val="bg1"/>
                </a:solidFill>
              </a:rPr>
              <a:t> 12, 061010 (2019)</a:t>
            </a:r>
          </a:p>
        </p:txBody>
      </p:sp>
      <p:grpSp>
        <p:nvGrpSpPr>
          <p:cNvPr id="21" name="Group 11">
            <a:extLst>
              <a:ext uri="{FF2B5EF4-FFF2-40B4-BE49-F238E27FC236}">
                <a16:creationId xmlns:a16="http://schemas.microsoft.com/office/drawing/2014/main" id="{7E47B6D1-3124-4B01-81B1-C3AD89F91C44}"/>
              </a:ext>
            </a:extLst>
          </p:cNvPr>
          <p:cNvGrpSpPr/>
          <p:nvPr/>
        </p:nvGrpSpPr>
        <p:grpSpPr>
          <a:xfrm>
            <a:off x="6069733" y="4112358"/>
            <a:ext cx="5213459" cy="2087308"/>
            <a:chOff x="184134" y="3429000"/>
            <a:chExt cx="4572000" cy="2654514"/>
          </a:xfrm>
        </p:grpSpPr>
        <p:sp>
          <p:nvSpPr>
            <p:cNvPr id="22" name="Rounded Rectangle 8">
              <a:extLst>
                <a:ext uri="{FF2B5EF4-FFF2-40B4-BE49-F238E27FC236}">
                  <a16:creationId xmlns:a16="http://schemas.microsoft.com/office/drawing/2014/main" id="{9E3C38E2-CE5D-422F-9084-34E620EF871B}"/>
                </a:ext>
              </a:extLst>
            </p:cNvPr>
            <p:cNvSpPr/>
            <p:nvPr/>
          </p:nvSpPr>
          <p:spPr>
            <a:xfrm>
              <a:off x="184134" y="3429000"/>
              <a:ext cx="4572000" cy="2654514"/>
            </a:xfrm>
            <a:prstGeom prst="roundRect">
              <a:avLst>
                <a:gd name="adj" fmla="val 9491"/>
              </a:avLst>
            </a:prstGeom>
            <a:solidFill>
              <a:schemeClr val="bg1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Redondear rectángulo de esquina del mismo lado 54">
              <a:extLst>
                <a:ext uri="{FF2B5EF4-FFF2-40B4-BE49-F238E27FC236}">
                  <a16:creationId xmlns:a16="http://schemas.microsoft.com/office/drawing/2014/main" id="{3309AD64-9EC2-4096-AC15-3B733D1BD765}"/>
                </a:ext>
              </a:extLst>
            </p:cNvPr>
            <p:cNvSpPr/>
            <p:nvPr/>
          </p:nvSpPr>
          <p:spPr>
            <a:xfrm>
              <a:off x="184134" y="3429000"/>
              <a:ext cx="4572000" cy="869492"/>
            </a:xfrm>
            <a:prstGeom prst="round2SameRect">
              <a:avLst/>
            </a:prstGeom>
            <a:solidFill>
              <a:srgbClr val="FFFF00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Rectangle 10">
            <a:extLst>
              <a:ext uri="{FF2B5EF4-FFF2-40B4-BE49-F238E27FC236}">
                <a16:creationId xmlns:a16="http://schemas.microsoft.com/office/drawing/2014/main" id="{EFCCA510-63C6-4ABC-93AE-13635FE75F96}"/>
              </a:ext>
            </a:extLst>
          </p:cNvPr>
          <p:cNvSpPr/>
          <p:nvPr/>
        </p:nvSpPr>
        <p:spPr>
          <a:xfrm>
            <a:off x="6183959" y="4276497"/>
            <a:ext cx="24925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Roboto"/>
              </a:rPr>
              <a:t>Technical difficulties</a:t>
            </a:r>
            <a:endParaRPr lang="en-CA" b="1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8B3970D1-4189-440B-851A-C22AE22BFC2E}"/>
              </a:ext>
            </a:extLst>
          </p:cNvPr>
          <p:cNvSpPr/>
          <p:nvPr/>
        </p:nvSpPr>
        <p:spPr>
          <a:xfrm>
            <a:off x="3172709" y="4929318"/>
            <a:ext cx="29305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  <a:latin typeface="Roboto"/>
              </a:rPr>
              <a:t> Next Gen. </a:t>
            </a:r>
          </a:p>
          <a:p>
            <a:pPr fontAlgn="base"/>
            <a:r>
              <a:rPr lang="en-CA" sz="1600" dirty="0">
                <a:solidFill>
                  <a:srgbClr val="000000"/>
                </a:solidFill>
                <a:latin typeface="Roboto"/>
              </a:rPr>
              <a:t>        Communication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  <a:latin typeface="Roboto"/>
              </a:rPr>
              <a:t> Heads up display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  <a:latin typeface="Roboto"/>
              </a:rPr>
              <a:t> Thermo dynamic therapy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DE43D0E6-5833-4DC4-B553-DBA95A8EE634}"/>
              </a:ext>
            </a:extLst>
          </p:cNvPr>
          <p:cNvSpPr/>
          <p:nvPr/>
        </p:nvSpPr>
        <p:spPr>
          <a:xfrm>
            <a:off x="6251117" y="4831948"/>
            <a:ext cx="440810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  <a:latin typeface="Roboto"/>
              </a:rPr>
              <a:t>Triplet and polaron related losses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  <a:latin typeface="Roboto"/>
              </a:rPr>
              <a:t> optical absorption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  <a:latin typeface="Roboto"/>
              </a:rPr>
              <a:t> single-triplet annihilation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  <a:latin typeface="Roboto"/>
              </a:rPr>
              <a:t> Degradation in the intense excitation 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CA" sz="1600" dirty="0">
                <a:solidFill>
                  <a:srgbClr val="000000"/>
                </a:solidFill>
                <a:latin typeface="Roboto"/>
              </a:rPr>
              <a:t> Low carrier mobility</a:t>
            </a: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6B967A6D-32C2-4692-901A-E61A044083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373" r="8581"/>
          <a:stretch/>
        </p:blipFill>
        <p:spPr>
          <a:xfrm>
            <a:off x="8869849" y="2073181"/>
            <a:ext cx="3109938" cy="1924430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B49DF09-9E89-407F-BEA0-AA27390F257B}"/>
              </a:ext>
            </a:extLst>
          </p:cNvPr>
          <p:cNvSpPr txBox="1"/>
          <p:nvPr/>
        </p:nvSpPr>
        <p:spPr>
          <a:xfrm>
            <a:off x="8871269" y="1448323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/>
              <a:t>Light amplification in </a:t>
            </a:r>
          </a:p>
          <a:p>
            <a:r>
              <a:rPr kumimoji="1" lang="en-US" altLang="ja-JP" sz="1600" b="1" dirty="0"/>
              <a:t>                         the Laser cavity</a:t>
            </a:r>
            <a:endParaRPr kumimoji="1" lang="ja-JP" altLang="en-US" sz="1600" b="1" dirty="0"/>
          </a:p>
        </p:txBody>
      </p:sp>
      <p:sp>
        <p:nvSpPr>
          <p:cNvPr id="88" name="テキスト ボックス 87">
            <a:extLst>
              <a:ext uri="{FF2B5EF4-FFF2-40B4-BE49-F238E27FC236}">
                <a16:creationId xmlns:a16="http://schemas.microsoft.com/office/drawing/2014/main" id="{455984C5-C6FE-4231-8BE1-955DF2AAF709}"/>
              </a:ext>
            </a:extLst>
          </p:cNvPr>
          <p:cNvSpPr txBox="1"/>
          <p:nvPr/>
        </p:nvSpPr>
        <p:spPr>
          <a:xfrm>
            <a:off x="9092896" y="3277764"/>
            <a:ext cx="15279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100" b="1" dirty="0">
                <a:solidFill>
                  <a:srgbClr val="FF4A96"/>
                </a:solidFill>
              </a:rPr>
              <a:t>Stimulated emission</a:t>
            </a:r>
            <a:endParaRPr kumimoji="1" lang="ja-JP" altLang="en-US" sz="1100" b="1" dirty="0">
              <a:solidFill>
                <a:srgbClr val="FF4A9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814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正方形/長方形 98">
            <a:extLst>
              <a:ext uri="{FF2B5EF4-FFF2-40B4-BE49-F238E27FC236}">
                <a16:creationId xmlns:a16="http://schemas.microsoft.com/office/drawing/2014/main" id="{48058F94-407A-4117-A565-357C232D5618}"/>
              </a:ext>
            </a:extLst>
          </p:cNvPr>
          <p:cNvSpPr/>
          <p:nvPr/>
        </p:nvSpPr>
        <p:spPr>
          <a:xfrm>
            <a:off x="1513600" y="4743464"/>
            <a:ext cx="8906621" cy="1479519"/>
          </a:xfrm>
          <a:prstGeom prst="rect">
            <a:avLst/>
          </a:prstGeom>
          <a:solidFill>
            <a:srgbClr val="192B28"/>
          </a:solidFill>
          <a:ln w="38100">
            <a:solidFill>
              <a:srgbClr val="12F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BFCEBCCB-0DF6-440C-946B-B05380C97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7" y="53711"/>
            <a:ext cx="11971866" cy="933978"/>
          </a:xfrm>
        </p:spPr>
        <p:txBody>
          <a:bodyPr>
            <a:normAutofit/>
          </a:bodyPr>
          <a:lstStyle/>
          <a:p>
            <a:r>
              <a:rPr lang="en" altLang="ja-JP" sz="4000" dirty="0"/>
              <a:t>Dynamics in OSLD</a:t>
            </a:r>
            <a:endParaRPr kumimoji="1" lang="ja-JP" altLang="en-US" sz="4000" dirty="0"/>
          </a:p>
        </p:txBody>
      </p:sp>
      <p:pic>
        <p:nvPicPr>
          <p:cNvPr id="5" name="Google Shape;1800;p69">
            <a:extLst>
              <a:ext uri="{FF2B5EF4-FFF2-40B4-BE49-F238E27FC236}">
                <a16:creationId xmlns:a16="http://schemas.microsoft.com/office/drawing/2014/main" id="{FA6CFE82-28AA-4386-A08E-71615C0C3C7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4025" y="1224402"/>
            <a:ext cx="4695928" cy="34518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801;p69">
            <a:extLst>
              <a:ext uri="{FF2B5EF4-FFF2-40B4-BE49-F238E27FC236}">
                <a16:creationId xmlns:a16="http://schemas.microsoft.com/office/drawing/2014/main" id="{7F5A83A5-7231-4254-92EB-DCE44C359B5C}"/>
              </a:ext>
            </a:extLst>
          </p:cNvPr>
          <p:cNvSpPr txBox="1"/>
          <p:nvPr/>
        </p:nvSpPr>
        <p:spPr>
          <a:xfrm>
            <a:off x="2880260" y="5549349"/>
            <a:ext cx="671949" cy="412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00"/>
                </a:solidFill>
              </a:rPr>
              <a:t>Gain</a:t>
            </a:r>
            <a:endParaRPr sz="1600" b="1" dirty="0">
              <a:solidFill>
                <a:srgbClr val="FFFF00"/>
              </a:solidFill>
            </a:endParaRPr>
          </a:p>
        </p:txBody>
      </p:sp>
      <p:sp>
        <p:nvSpPr>
          <p:cNvPr id="7" name="Google Shape;1802;p69">
            <a:extLst>
              <a:ext uri="{FF2B5EF4-FFF2-40B4-BE49-F238E27FC236}">
                <a16:creationId xmlns:a16="http://schemas.microsoft.com/office/drawing/2014/main" id="{4812E14F-D01D-4550-B52C-CE2DF1AEB9EB}"/>
              </a:ext>
            </a:extLst>
          </p:cNvPr>
          <p:cNvSpPr txBox="1"/>
          <p:nvPr/>
        </p:nvSpPr>
        <p:spPr>
          <a:xfrm>
            <a:off x="3821180" y="5477775"/>
            <a:ext cx="786206" cy="412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00"/>
                </a:solidFill>
              </a:rPr>
              <a:t>Cavity loss</a:t>
            </a:r>
            <a:endParaRPr sz="1600" b="1" dirty="0">
              <a:solidFill>
                <a:srgbClr val="FFFF00"/>
              </a:solidFill>
            </a:endParaRPr>
          </a:p>
        </p:txBody>
      </p:sp>
      <p:sp>
        <p:nvSpPr>
          <p:cNvPr id="8" name="Google Shape;1803;p69">
            <a:extLst>
              <a:ext uri="{FF2B5EF4-FFF2-40B4-BE49-F238E27FC236}">
                <a16:creationId xmlns:a16="http://schemas.microsoft.com/office/drawing/2014/main" id="{644B618D-D678-4C27-A296-779B58336FDA}"/>
              </a:ext>
            </a:extLst>
          </p:cNvPr>
          <p:cNvSpPr txBox="1"/>
          <p:nvPr/>
        </p:nvSpPr>
        <p:spPr>
          <a:xfrm>
            <a:off x="5659973" y="5413051"/>
            <a:ext cx="1853830" cy="412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00"/>
                </a:solidFill>
              </a:rPr>
              <a:t>Absorption losses</a:t>
            </a:r>
            <a:endParaRPr sz="1600" b="1" dirty="0">
              <a:solidFill>
                <a:srgbClr val="FFFF00"/>
              </a:solidFill>
            </a:endParaRPr>
          </a:p>
        </p:txBody>
      </p:sp>
      <p:sp>
        <p:nvSpPr>
          <p:cNvPr id="9" name="Google Shape;1804;p69">
            <a:extLst>
              <a:ext uri="{FF2B5EF4-FFF2-40B4-BE49-F238E27FC236}">
                <a16:creationId xmlns:a16="http://schemas.microsoft.com/office/drawing/2014/main" id="{C43AFEB2-3183-47E3-82BA-420D6C45EC46}"/>
              </a:ext>
            </a:extLst>
          </p:cNvPr>
          <p:cNvSpPr txBox="1"/>
          <p:nvPr/>
        </p:nvSpPr>
        <p:spPr>
          <a:xfrm>
            <a:off x="1795820" y="5495456"/>
            <a:ext cx="944917" cy="412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00"/>
                </a:solidFill>
              </a:rPr>
              <a:t>Photon </a:t>
            </a:r>
            <a:endParaRPr sz="1600" b="1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00"/>
                </a:solidFill>
              </a:rPr>
              <a:t>density</a:t>
            </a:r>
            <a:endParaRPr sz="1600" b="1" dirty="0">
              <a:solidFill>
                <a:srgbClr val="FFFF00"/>
              </a:solidFill>
            </a:endParaRPr>
          </a:p>
        </p:txBody>
      </p:sp>
      <p:sp>
        <p:nvSpPr>
          <p:cNvPr id="10" name="Google Shape;1805;p69">
            <a:extLst>
              <a:ext uri="{FF2B5EF4-FFF2-40B4-BE49-F238E27FC236}">
                <a16:creationId xmlns:a16="http://schemas.microsoft.com/office/drawing/2014/main" id="{29C0277F-F892-490C-B27F-F0CBE79894F2}"/>
              </a:ext>
            </a:extLst>
          </p:cNvPr>
          <p:cNvSpPr txBox="1"/>
          <p:nvPr/>
        </p:nvSpPr>
        <p:spPr>
          <a:xfrm>
            <a:off x="7766913" y="5566407"/>
            <a:ext cx="944917" cy="412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00"/>
                </a:solidFill>
              </a:rPr>
              <a:t>Photon</a:t>
            </a:r>
            <a:endParaRPr sz="1600" b="1" dirty="0">
              <a:solidFill>
                <a:srgbClr val="FFFF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00"/>
                </a:solidFill>
              </a:rPr>
              <a:t>flux</a:t>
            </a:r>
            <a:endParaRPr sz="1600" b="1" dirty="0">
              <a:solidFill>
                <a:srgbClr val="FFFF00"/>
              </a:solidFill>
            </a:endParaRPr>
          </a:p>
        </p:txBody>
      </p:sp>
      <p:sp>
        <p:nvSpPr>
          <p:cNvPr id="11" name="Google Shape;1806;p69">
            <a:extLst>
              <a:ext uri="{FF2B5EF4-FFF2-40B4-BE49-F238E27FC236}">
                <a16:creationId xmlns:a16="http://schemas.microsoft.com/office/drawing/2014/main" id="{03611615-CFA1-485F-9674-C945443D1092}"/>
              </a:ext>
            </a:extLst>
          </p:cNvPr>
          <p:cNvSpPr txBox="1"/>
          <p:nvPr/>
        </p:nvSpPr>
        <p:spPr>
          <a:xfrm>
            <a:off x="8576233" y="5388544"/>
            <a:ext cx="1471014" cy="412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00"/>
                </a:solidFill>
              </a:rPr>
              <a:t>Spontaneous emission</a:t>
            </a:r>
            <a:endParaRPr sz="1600" b="1" dirty="0">
              <a:solidFill>
                <a:srgbClr val="FFFF00"/>
              </a:solidFill>
            </a:endParaRPr>
          </a:p>
        </p:txBody>
      </p:sp>
      <p:sp>
        <p:nvSpPr>
          <p:cNvPr id="13" name="Google Shape;1808;p69">
            <a:extLst>
              <a:ext uri="{FF2B5EF4-FFF2-40B4-BE49-F238E27FC236}">
                <a16:creationId xmlns:a16="http://schemas.microsoft.com/office/drawing/2014/main" id="{C9AF7FEE-C988-49A4-9647-D3BB83AA812B}"/>
              </a:ext>
            </a:extLst>
          </p:cNvPr>
          <p:cNvSpPr txBox="1"/>
          <p:nvPr/>
        </p:nvSpPr>
        <p:spPr>
          <a:xfrm>
            <a:off x="1223019" y="1172152"/>
            <a:ext cx="4572000" cy="541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D2E2D"/>
                </a:solidFill>
              </a:rPr>
              <a:t>Model of OSLD device architecture</a:t>
            </a:r>
            <a:endParaRPr b="1" dirty="0">
              <a:solidFill>
                <a:srgbClr val="2D2E2D"/>
              </a:solidFill>
            </a:endParaRPr>
          </a:p>
        </p:txBody>
      </p:sp>
      <p:sp>
        <p:nvSpPr>
          <p:cNvPr id="14" name="Google Shape;1809;p69">
            <a:extLst>
              <a:ext uri="{FF2B5EF4-FFF2-40B4-BE49-F238E27FC236}">
                <a16:creationId xmlns:a16="http://schemas.microsoft.com/office/drawing/2014/main" id="{97F9B0AA-AD96-4AF8-9084-B3CCF942771D}"/>
              </a:ext>
            </a:extLst>
          </p:cNvPr>
          <p:cNvSpPr txBox="1"/>
          <p:nvPr/>
        </p:nvSpPr>
        <p:spPr>
          <a:xfrm>
            <a:off x="3675238" y="2640850"/>
            <a:ext cx="3334763" cy="389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5" name="Google Shape;1810;p69">
            <a:extLst>
              <a:ext uri="{FF2B5EF4-FFF2-40B4-BE49-F238E27FC236}">
                <a16:creationId xmlns:a16="http://schemas.microsoft.com/office/drawing/2014/main" id="{3E4902C5-65D1-436F-971E-81A70DC52EB6}"/>
              </a:ext>
            </a:extLst>
          </p:cNvPr>
          <p:cNvGrpSpPr/>
          <p:nvPr/>
        </p:nvGrpSpPr>
        <p:grpSpPr>
          <a:xfrm>
            <a:off x="1709781" y="1767301"/>
            <a:ext cx="4369842" cy="2578438"/>
            <a:chOff x="558600" y="1129000"/>
            <a:chExt cx="3568325" cy="2105500"/>
          </a:xfrm>
        </p:grpSpPr>
        <p:grpSp>
          <p:nvGrpSpPr>
            <p:cNvPr id="16" name="Google Shape;1811;p69">
              <a:extLst>
                <a:ext uri="{FF2B5EF4-FFF2-40B4-BE49-F238E27FC236}">
                  <a16:creationId xmlns:a16="http://schemas.microsoft.com/office/drawing/2014/main" id="{CF550E54-62C6-4418-AE41-023757E87019}"/>
                </a:ext>
              </a:extLst>
            </p:cNvPr>
            <p:cNvGrpSpPr/>
            <p:nvPr/>
          </p:nvGrpSpPr>
          <p:grpSpPr>
            <a:xfrm>
              <a:off x="558600" y="1129000"/>
              <a:ext cx="1073075" cy="2105500"/>
              <a:chOff x="3670725" y="1167000"/>
              <a:chExt cx="1073075" cy="2105500"/>
            </a:xfrm>
          </p:grpSpPr>
          <p:grpSp>
            <p:nvGrpSpPr>
              <p:cNvPr id="28" name="Google Shape;1812;p69">
                <a:extLst>
                  <a:ext uri="{FF2B5EF4-FFF2-40B4-BE49-F238E27FC236}">
                    <a16:creationId xmlns:a16="http://schemas.microsoft.com/office/drawing/2014/main" id="{AD40B12B-85AA-4BBD-BD3D-6BDC2A798442}"/>
                  </a:ext>
                </a:extLst>
              </p:cNvPr>
              <p:cNvGrpSpPr/>
              <p:nvPr/>
            </p:nvGrpSpPr>
            <p:grpSpPr>
              <a:xfrm>
                <a:off x="3671000" y="1167000"/>
                <a:ext cx="1072800" cy="1892200"/>
                <a:chOff x="3671000" y="1167000"/>
                <a:chExt cx="1072800" cy="1892200"/>
              </a:xfrm>
            </p:grpSpPr>
            <p:sp>
              <p:nvSpPr>
                <p:cNvPr id="77" name="Google Shape;1813;p69">
                  <a:extLst>
                    <a:ext uri="{FF2B5EF4-FFF2-40B4-BE49-F238E27FC236}">
                      <a16:creationId xmlns:a16="http://schemas.microsoft.com/office/drawing/2014/main" id="{C398E7A3-57F0-4A21-9ABE-3236ED7D3DD8}"/>
                    </a:ext>
                  </a:extLst>
                </p:cNvPr>
                <p:cNvSpPr/>
                <p:nvPr/>
              </p:nvSpPr>
              <p:spPr>
                <a:xfrm>
                  <a:off x="3671000" y="2774200"/>
                  <a:ext cx="1072800" cy="285000"/>
                </a:xfrm>
                <a:prstGeom prst="rect">
                  <a:avLst/>
                </a:prstGeom>
                <a:solidFill>
                  <a:srgbClr val="FFF9C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8" name="Google Shape;1814;p69">
                  <a:extLst>
                    <a:ext uri="{FF2B5EF4-FFF2-40B4-BE49-F238E27FC236}">
                      <a16:creationId xmlns:a16="http://schemas.microsoft.com/office/drawing/2014/main" id="{3E83AEC7-6B94-4265-B454-5C072B583C25}"/>
                    </a:ext>
                  </a:extLst>
                </p:cNvPr>
                <p:cNvSpPr/>
                <p:nvPr/>
              </p:nvSpPr>
              <p:spPr>
                <a:xfrm>
                  <a:off x="3671000" y="2522675"/>
                  <a:ext cx="1072800" cy="251400"/>
                </a:xfrm>
                <a:prstGeom prst="rect">
                  <a:avLst/>
                </a:prstGeom>
                <a:solidFill>
                  <a:srgbClr val="A5D79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9" name="Google Shape;1815;p69">
                  <a:extLst>
                    <a:ext uri="{FF2B5EF4-FFF2-40B4-BE49-F238E27FC236}">
                      <a16:creationId xmlns:a16="http://schemas.microsoft.com/office/drawing/2014/main" id="{550C2BAC-4523-44E9-92D6-63F63B22EF46}"/>
                    </a:ext>
                  </a:extLst>
                </p:cNvPr>
                <p:cNvSpPr/>
                <p:nvPr/>
              </p:nvSpPr>
              <p:spPr>
                <a:xfrm>
                  <a:off x="3671000" y="2522775"/>
                  <a:ext cx="275700" cy="251400"/>
                </a:xfrm>
                <a:prstGeom prst="rect">
                  <a:avLst/>
                </a:prstGeom>
                <a:solidFill>
                  <a:srgbClr val="B4A7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0" name="Google Shape;1816;p69">
                  <a:extLst>
                    <a:ext uri="{FF2B5EF4-FFF2-40B4-BE49-F238E27FC236}">
                      <a16:creationId xmlns:a16="http://schemas.microsoft.com/office/drawing/2014/main" id="{86EDC601-8F2C-4ADF-B03F-865A3A894EEA}"/>
                    </a:ext>
                  </a:extLst>
                </p:cNvPr>
                <p:cNvSpPr/>
                <p:nvPr/>
              </p:nvSpPr>
              <p:spPr>
                <a:xfrm>
                  <a:off x="4468100" y="2522775"/>
                  <a:ext cx="275700" cy="251400"/>
                </a:xfrm>
                <a:prstGeom prst="rect">
                  <a:avLst/>
                </a:prstGeom>
                <a:solidFill>
                  <a:srgbClr val="B4A7D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1" name="Google Shape;1817;p69">
                  <a:extLst>
                    <a:ext uri="{FF2B5EF4-FFF2-40B4-BE49-F238E27FC236}">
                      <a16:creationId xmlns:a16="http://schemas.microsoft.com/office/drawing/2014/main" id="{BFC70293-0F5A-41DC-B9F5-80342B07ADEA}"/>
                    </a:ext>
                  </a:extLst>
                </p:cNvPr>
                <p:cNvSpPr/>
                <p:nvPr/>
              </p:nvSpPr>
              <p:spPr>
                <a:xfrm>
                  <a:off x="3671000" y="1609200"/>
                  <a:ext cx="1072800" cy="913500"/>
                </a:xfrm>
                <a:prstGeom prst="rect">
                  <a:avLst/>
                </a:prstGeom>
                <a:solidFill>
                  <a:srgbClr val="E5FFD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2" name="Google Shape;1818;p69">
                  <a:extLst>
                    <a:ext uri="{FF2B5EF4-FFF2-40B4-BE49-F238E27FC236}">
                      <a16:creationId xmlns:a16="http://schemas.microsoft.com/office/drawing/2014/main" id="{4CA4CA69-C5EA-4171-BA0A-05AC1F7A6E53}"/>
                    </a:ext>
                  </a:extLst>
                </p:cNvPr>
                <p:cNvSpPr/>
                <p:nvPr/>
              </p:nvSpPr>
              <p:spPr>
                <a:xfrm>
                  <a:off x="3671000" y="1227225"/>
                  <a:ext cx="241200" cy="442200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3" name="Google Shape;1819;p69">
                  <a:extLst>
                    <a:ext uri="{FF2B5EF4-FFF2-40B4-BE49-F238E27FC236}">
                      <a16:creationId xmlns:a16="http://schemas.microsoft.com/office/drawing/2014/main" id="{C1EC42F8-CEE4-4114-B446-27B092AE84A7}"/>
                    </a:ext>
                  </a:extLst>
                </p:cNvPr>
                <p:cNvSpPr/>
                <p:nvPr/>
              </p:nvSpPr>
              <p:spPr>
                <a:xfrm>
                  <a:off x="4502600" y="1216975"/>
                  <a:ext cx="241200" cy="442200"/>
                </a:xfrm>
                <a:prstGeom prst="rect">
                  <a:avLst/>
                </a:prstGeom>
                <a:solidFill>
                  <a:srgbClr val="CCCCC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4" name="Google Shape;1820;p69">
                  <a:extLst>
                    <a:ext uri="{FF2B5EF4-FFF2-40B4-BE49-F238E27FC236}">
                      <a16:creationId xmlns:a16="http://schemas.microsoft.com/office/drawing/2014/main" id="{EAE85C53-C7D1-445C-99EC-2DABAE10D0F2}"/>
                    </a:ext>
                  </a:extLst>
                </p:cNvPr>
                <p:cNvSpPr/>
                <p:nvPr/>
              </p:nvSpPr>
              <p:spPr>
                <a:xfrm>
                  <a:off x="3671000" y="1167000"/>
                  <a:ext cx="241200" cy="442200"/>
                </a:xfrm>
                <a:prstGeom prst="rect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5" name="Google Shape;1821;p69">
                  <a:extLst>
                    <a:ext uri="{FF2B5EF4-FFF2-40B4-BE49-F238E27FC236}">
                      <a16:creationId xmlns:a16="http://schemas.microsoft.com/office/drawing/2014/main" id="{BDF29A89-D9FE-417C-8FDD-6C4AB2D90D7E}"/>
                    </a:ext>
                  </a:extLst>
                </p:cNvPr>
                <p:cNvSpPr/>
                <p:nvPr/>
              </p:nvSpPr>
              <p:spPr>
                <a:xfrm>
                  <a:off x="4502600" y="1167000"/>
                  <a:ext cx="241200" cy="442200"/>
                </a:xfrm>
                <a:prstGeom prst="rect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6" name="Google Shape;1822;p69">
                  <a:extLst>
                    <a:ext uri="{FF2B5EF4-FFF2-40B4-BE49-F238E27FC236}">
                      <a16:creationId xmlns:a16="http://schemas.microsoft.com/office/drawing/2014/main" id="{24C3F057-6246-4A77-8A5D-F347FC99AA3C}"/>
                    </a:ext>
                  </a:extLst>
                </p:cNvPr>
                <p:cNvSpPr/>
                <p:nvPr/>
              </p:nvSpPr>
              <p:spPr>
                <a:xfrm>
                  <a:off x="3905775" y="1425450"/>
                  <a:ext cx="602100" cy="393600"/>
                </a:xfrm>
                <a:prstGeom prst="rect">
                  <a:avLst/>
                </a:prstGeom>
                <a:solidFill>
                  <a:srgbClr val="99999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87" name="Google Shape;1823;p69">
                  <a:extLst>
                    <a:ext uri="{FF2B5EF4-FFF2-40B4-BE49-F238E27FC236}">
                      <a16:creationId xmlns:a16="http://schemas.microsoft.com/office/drawing/2014/main" id="{D45A7C4C-D224-42C0-8DEA-2DF83FD4B52E}"/>
                    </a:ext>
                  </a:extLst>
                </p:cNvPr>
                <p:cNvSpPr/>
                <p:nvPr/>
              </p:nvSpPr>
              <p:spPr>
                <a:xfrm>
                  <a:off x="3905775" y="1819050"/>
                  <a:ext cx="602100" cy="60300"/>
                </a:xfrm>
                <a:prstGeom prst="rect">
                  <a:avLst/>
                </a:pr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29" name="Google Shape;1824;p69">
                <a:extLst>
                  <a:ext uri="{FF2B5EF4-FFF2-40B4-BE49-F238E27FC236}">
                    <a16:creationId xmlns:a16="http://schemas.microsoft.com/office/drawing/2014/main" id="{B4C4F749-AA00-4F5C-9F26-DBFFE52CA7F7}"/>
                  </a:ext>
                </a:extLst>
              </p:cNvPr>
              <p:cNvGrpSpPr/>
              <p:nvPr/>
            </p:nvGrpSpPr>
            <p:grpSpPr>
              <a:xfrm>
                <a:off x="3670737" y="1473553"/>
                <a:ext cx="137501" cy="137501"/>
                <a:chOff x="3109475" y="1240425"/>
                <a:chExt cx="336600" cy="336600"/>
              </a:xfrm>
            </p:grpSpPr>
            <p:sp>
              <p:nvSpPr>
                <p:cNvPr id="75" name="Google Shape;1825;p69">
                  <a:extLst>
                    <a:ext uri="{FF2B5EF4-FFF2-40B4-BE49-F238E27FC236}">
                      <a16:creationId xmlns:a16="http://schemas.microsoft.com/office/drawing/2014/main" id="{FCBF78EA-D7C6-4DEC-A189-11FE7B49297F}"/>
                    </a:ext>
                  </a:extLst>
                </p:cNvPr>
                <p:cNvSpPr/>
                <p:nvPr/>
              </p:nvSpPr>
              <p:spPr>
                <a:xfrm>
                  <a:off x="3109475" y="1240425"/>
                  <a:ext cx="336600" cy="336600"/>
                </a:xfrm>
                <a:prstGeom prst="ellipse">
                  <a:avLst/>
                </a:pr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6" name="Google Shape;1826;p69">
                  <a:extLst>
                    <a:ext uri="{FF2B5EF4-FFF2-40B4-BE49-F238E27FC236}">
                      <a16:creationId xmlns:a16="http://schemas.microsoft.com/office/drawing/2014/main" id="{CDCF8869-19BB-4128-9EA0-EF8ED1C81698}"/>
                    </a:ext>
                  </a:extLst>
                </p:cNvPr>
                <p:cNvSpPr/>
                <p:nvPr/>
              </p:nvSpPr>
              <p:spPr>
                <a:xfrm>
                  <a:off x="3145775" y="1276725"/>
                  <a:ext cx="264000" cy="2640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0" name="Google Shape;1827;p69">
                <a:extLst>
                  <a:ext uri="{FF2B5EF4-FFF2-40B4-BE49-F238E27FC236}">
                    <a16:creationId xmlns:a16="http://schemas.microsoft.com/office/drawing/2014/main" id="{94A12C0F-AAA6-4BA2-BEE5-C8125634779C}"/>
                  </a:ext>
                </a:extLst>
              </p:cNvPr>
              <p:cNvGrpSpPr/>
              <p:nvPr/>
            </p:nvGrpSpPr>
            <p:grpSpPr>
              <a:xfrm>
                <a:off x="3946660" y="2888015"/>
                <a:ext cx="137501" cy="137501"/>
                <a:chOff x="2608125" y="1191250"/>
                <a:chExt cx="336600" cy="336600"/>
              </a:xfrm>
            </p:grpSpPr>
            <p:sp>
              <p:nvSpPr>
                <p:cNvPr id="73" name="Google Shape;1828;p69">
                  <a:extLst>
                    <a:ext uri="{FF2B5EF4-FFF2-40B4-BE49-F238E27FC236}">
                      <a16:creationId xmlns:a16="http://schemas.microsoft.com/office/drawing/2014/main" id="{5B7B3332-A06A-4A77-AFEF-B1AB68C55E63}"/>
                    </a:ext>
                  </a:extLst>
                </p:cNvPr>
                <p:cNvSpPr/>
                <p:nvPr/>
              </p:nvSpPr>
              <p:spPr>
                <a:xfrm>
                  <a:off x="2608125" y="1191250"/>
                  <a:ext cx="336600" cy="336600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4" name="Google Shape;1829;p69">
                  <a:extLst>
                    <a:ext uri="{FF2B5EF4-FFF2-40B4-BE49-F238E27FC236}">
                      <a16:creationId xmlns:a16="http://schemas.microsoft.com/office/drawing/2014/main" id="{99165818-2FC8-4534-AAA5-FD2C152CD1E5}"/>
                    </a:ext>
                  </a:extLst>
                </p:cNvPr>
                <p:cNvSpPr/>
                <p:nvPr/>
              </p:nvSpPr>
              <p:spPr>
                <a:xfrm>
                  <a:off x="2644425" y="1257700"/>
                  <a:ext cx="264000" cy="203700"/>
                </a:xfrm>
                <a:prstGeom prst="mathMinus">
                  <a:avLst>
                    <a:gd name="adj1" fmla="val 2352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1" name="Google Shape;1830;p69">
                <a:extLst>
                  <a:ext uri="{FF2B5EF4-FFF2-40B4-BE49-F238E27FC236}">
                    <a16:creationId xmlns:a16="http://schemas.microsoft.com/office/drawing/2014/main" id="{645B57EA-ADC9-4BE4-8E45-C11525F625BA}"/>
                  </a:ext>
                </a:extLst>
              </p:cNvPr>
              <p:cNvGrpSpPr/>
              <p:nvPr/>
            </p:nvGrpSpPr>
            <p:grpSpPr>
              <a:xfrm>
                <a:off x="4572012" y="1473553"/>
                <a:ext cx="137501" cy="137501"/>
                <a:chOff x="3109475" y="1240425"/>
                <a:chExt cx="336600" cy="336600"/>
              </a:xfrm>
            </p:grpSpPr>
            <p:sp>
              <p:nvSpPr>
                <p:cNvPr id="71" name="Google Shape;1831;p69">
                  <a:extLst>
                    <a:ext uri="{FF2B5EF4-FFF2-40B4-BE49-F238E27FC236}">
                      <a16:creationId xmlns:a16="http://schemas.microsoft.com/office/drawing/2014/main" id="{E09D03A5-6075-4835-A149-539E768D1C07}"/>
                    </a:ext>
                  </a:extLst>
                </p:cNvPr>
                <p:cNvSpPr/>
                <p:nvPr/>
              </p:nvSpPr>
              <p:spPr>
                <a:xfrm>
                  <a:off x="3109475" y="1240425"/>
                  <a:ext cx="336600" cy="336600"/>
                </a:xfrm>
                <a:prstGeom prst="ellipse">
                  <a:avLst/>
                </a:pr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2" name="Google Shape;1832;p69">
                  <a:extLst>
                    <a:ext uri="{FF2B5EF4-FFF2-40B4-BE49-F238E27FC236}">
                      <a16:creationId xmlns:a16="http://schemas.microsoft.com/office/drawing/2014/main" id="{DD4AF0B3-A164-4F61-8619-D1CE3C7155F5}"/>
                    </a:ext>
                  </a:extLst>
                </p:cNvPr>
                <p:cNvSpPr/>
                <p:nvPr/>
              </p:nvSpPr>
              <p:spPr>
                <a:xfrm>
                  <a:off x="3145775" y="1276725"/>
                  <a:ext cx="264000" cy="2640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2" name="Google Shape;1833;p69">
                <a:extLst>
                  <a:ext uri="{FF2B5EF4-FFF2-40B4-BE49-F238E27FC236}">
                    <a16:creationId xmlns:a16="http://schemas.microsoft.com/office/drawing/2014/main" id="{99FD76EB-CBC7-426C-8470-5C8024E31A92}"/>
                  </a:ext>
                </a:extLst>
              </p:cNvPr>
              <p:cNvGrpSpPr/>
              <p:nvPr/>
            </p:nvGrpSpPr>
            <p:grpSpPr>
              <a:xfrm>
                <a:off x="4138649" y="1640328"/>
                <a:ext cx="137501" cy="137501"/>
                <a:chOff x="3109475" y="1240425"/>
                <a:chExt cx="336600" cy="336600"/>
              </a:xfrm>
            </p:grpSpPr>
            <p:sp>
              <p:nvSpPr>
                <p:cNvPr id="69" name="Google Shape;1834;p69">
                  <a:extLst>
                    <a:ext uri="{FF2B5EF4-FFF2-40B4-BE49-F238E27FC236}">
                      <a16:creationId xmlns:a16="http://schemas.microsoft.com/office/drawing/2014/main" id="{9BBFE6F3-85F6-4DB4-ADBD-1E12CFD4AFC1}"/>
                    </a:ext>
                  </a:extLst>
                </p:cNvPr>
                <p:cNvSpPr/>
                <p:nvPr/>
              </p:nvSpPr>
              <p:spPr>
                <a:xfrm>
                  <a:off x="3109475" y="1240425"/>
                  <a:ext cx="336600" cy="336600"/>
                </a:xfrm>
                <a:prstGeom prst="ellipse">
                  <a:avLst/>
                </a:pr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70" name="Google Shape;1835;p69">
                  <a:extLst>
                    <a:ext uri="{FF2B5EF4-FFF2-40B4-BE49-F238E27FC236}">
                      <a16:creationId xmlns:a16="http://schemas.microsoft.com/office/drawing/2014/main" id="{2ECCBA36-B1BF-42E7-82CC-BF4D6FEAB327}"/>
                    </a:ext>
                  </a:extLst>
                </p:cNvPr>
                <p:cNvSpPr/>
                <p:nvPr/>
              </p:nvSpPr>
              <p:spPr>
                <a:xfrm>
                  <a:off x="3145775" y="1276725"/>
                  <a:ext cx="264000" cy="2640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3" name="Google Shape;1836;p69">
                <a:extLst>
                  <a:ext uri="{FF2B5EF4-FFF2-40B4-BE49-F238E27FC236}">
                    <a16:creationId xmlns:a16="http://schemas.microsoft.com/office/drawing/2014/main" id="{08AB32C7-E457-4916-98F8-6C43FBB1AE0E}"/>
                  </a:ext>
                </a:extLst>
              </p:cNvPr>
              <p:cNvGrpSpPr/>
              <p:nvPr/>
            </p:nvGrpSpPr>
            <p:grpSpPr>
              <a:xfrm>
                <a:off x="4138660" y="2888015"/>
                <a:ext cx="137501" cy="137501"/>
                <a:chOff x="2608125" y="1191250"/>
                <a:chExt cx="336600" cy="336600"/>
              </a:xfrm>
            </p:grpSpPr>
            <p:sp>
              <p:nvSpPr>
                <p:cNvPr id="67" name="Google Shape;1837;p69">
                  <a:extLst>
                    <a:ext uri="{FF2B5EF4-FFF2-40B4-BE49-F238E27FC236}">
                      <a16:creationId xmlns:a16="http://schemas.microsoft.com/office/drawing/2014/main" id="{14289BB7-F550-4A2B-BD04-4B1FB391BA9D}"/>
                    </a:ext>
                  </a:extLst>
                </p:cNvPr>
                <p:cNvSpPr/>
                <p:nvPr/>
              </p:nvSpPr>
              <p:spPr>
                <a:xfrm>
                  <a:off x="2608125" y="1191250"/>
                  <a:ext cx="336600" cy="336600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8" name="Google Shape;1838;p69">
                  <a:extLst>
                    <a:ext uri="{FF2B5EF4-FFF2-40B4-BE49-F238E27FC236}">
                      <a16:creationId xmlns:a16="http://schemas.microsoft.com/office/drawing/2014/main" id="{5F2324CA-B73F-40B2-8F4B-C1F1E85CBAD2}"/>
                    </a:ext>
                  </a:extLst>
                </p:cNvPr>
                <p:cNvSpPr/>
                <p:nvPr/>
              </p:nvSpPr>
              <p:spPr>
                <a:xfrm>
                  <a:off x="2644425" y="1257700"/>
                  <a:ext cx="264000" cy="203700"/>
                </a:xfrm>
                <a:prstGeom prst="mathMinus">
                  <a:avLst>
                    <a:gd name="adj1" fmla="val 2352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4" name="Google Shape;1839;p69">
                <a:extLst>
                  <a:ext uri="{FF2B5EF4-FFF2-40B4-BE49-F238E27FC236}">
                    <a16:creationId xmlns:a16="http://schemas.microsoft.com/office/drawing/2014/main" id="{FF975F15-D12F-4D5D-BC13-03055F6DE121}"/>
                  </a:ext>
                </a:extLst>
              </p:cNvPr>
              <p:cNvGrpSpPr/>
              <p:nvPr/>
            </p:nvGrpSpPr>
            <p:grpSpPr>
              <a:xfrm>
                <a:off x="4330660" y="2888015"/>
                <a:ext cx="137501" cy="137501"/>
                <a:chOff x="2608125" y="1191250"/>
                <a:chExt cx="336600" cy="336600"/>
              </a:xfrm>
            </p:grpSpPr>
            <p:sp>
              <p:nvSpPr>
                <p:cNvPr id="65" name="Google Shape;1840;p69">
                  <a:extLst>
                    <a:ext uri="{FF2B5EF4-FFF2-40B4-BE49-F238E27FC236}">
                      <a16:creationId xmlns:a16="http://schemas.microsoft.com/office/drawing/2014/main" id="{76E09517-0484-4492-B812-22A7D6EEA923}"/>
                    </a:ext>
                  </a:extLst>
                </p:cNvPr>
                <p:cNvSpPr/>
                <p:nvPr/>
              </p:nvSpPr>
              <p:spPr>
                <a:xfrm>
                  <a:off x="2608125" y="1191250"/>
                  <a:ext cx="336600" cy="336600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6" name="Google Shape;1841;p69">
                  <a:extLst>
                    <a:ext uri="{FF2B5EF4-FFF2-40B4-BE49-F238E27FC236}">
                      <a16:creationId xmlns:a16="http://schemas.microsoft.com/office/drawing/2014/main" id="{D48256E5-87DD-46FF-AC33-4B3C97C60AA2}"/>
                    </a:ext>
                  </a:extLst>
                </p:cNvPr>
                <p:cNvSpPr/>
                <p:nvPr/>
              </p:nvSpPr>
              <p:spPr>
                <a:xfrm>
                  <a:off x="2644425" y="1257700"/>
                  <a:ext cx="264000" cy="203700"/>
                </a:xfrm>
                <a:prstGeom prst="mathMinus">
                  <a:avLst>
                    <a:gd name="adj1" fmla="val 2352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cxnSp>
            <p:nvCxnSpPr>
              <p:cNvPr id="35" name="Google Shape;1842;p69">
                <a:extLst>
                  <a:ext uri="{FF2B5EF4-FFF2-40B4-BE49-F238E27FC236}">
                    <a16:creationId xmlns:a16="http://schemas.microsoft.com/office/drawing/2014/main" id="{49E705D7-0143-41B5-9FA9-5F79AADE8605}"/>
                  </a:ext>
                </a:extLst>
              </p:cNvPr>
              <p:cNvCxnSpPr/>
              <p:nvPr/>
            </p:nvCxnSpPr>
            <p:spPr>
              <a:xfrm>
                <a:off x="4207400" y="1898903"/>
                <a:ext cx="0" cy="389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36" name="Google Shape;1843;p69">
                <a:extLst>
                  <a:ext uri="{FF2B5EF4-FFF2-40B4-BE49-F238E27FC236}">
                    <a16:creationId xmlns:a16="http://schemas.microsoft.com/office/drawing/2014/main" id="{4A342451-3DB0-4D84-A4B4-C4C320C80AB3}"/>
                  </a:ext>
                </a:extLst>
              </p:cNvPr>
              <p:cNvSpPr/>
              <p:nvPr/>
            </p:nvSpPr>
            <p:spPr>
              <a:xfrm>
                <a:off x="3670725" y="2302575"/>
                <a:ext cx="276000" cy="251400"/>
              </a:xfrm>
              <a:prstGeom prst="rect">
                <a:avLst/>
              </a:prstGeom>
              <a:solidFill>
                <a:srgbClr val="A5D7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7" name="Google Shape;1844;p69">
                <a:extLst>
                  <a:ext uri="{FF2B5EF4-FFF2-40B4-BE49-F238E27FC236}">
                    <a16:creationId xmlns:a16="http://schemas.microsoft.com/office/drawing/2014/main" id="{45A2C290-69A3-47E8-8AE9-0D740ECBDE34}"/>
                  </a:ext>
                </a:extLst>
              </p:cNvPr>
              <p:cNvSpPr/>
              <p:nvPr/>
            </p:nvSpPr>
            <p:spPr>
              <a:xfrm>
                <a:off x="4467800" y="2281000"/>
                <a:ext cx="276000" cy="251400"/>
              </a:xfrm>
              <a:prstGeom prst="rect">
                <a:avLst/>
              </a:prstGeom>
              <a:solidFill>
                <a:srgbClr val="A5D7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grpSp>
            <p:nvGrpSpPr>
              <p:cNvPr id="38" name="Google Shape;1845;p69">
                <a:extLst>
                  <a:ext uri="{FF2B5EF4-FFF2-40B4-BE49-F238E27FC236}">
                    <a16:creationId xmlns:a16="http://schemas.microsoft.com/office/drawing/2014/main" id="{29A478CE-2C0F-40EC-B958-1ADEB7643CEB}"/>
                  </a:ext>
                </a:extLst>
              </p:cNvPr>
              <p:cNvGrpSpPr/>
              <p:nvPr/>
            </p:nvGrpSpPr>
            <p:grpSpPr>
              <a:xfrm>
                <a:off x="3946660" y="2503002"/>
                <a:ext cx="137501" cy="137501"/>
                <a:chOff x="2608125" y="1191250"/>
                <a:chExt cx="336600" cy="336600"/>
              </a:xfrm>
            </p:grpSpPr>
            <p:sp>
              <p:nvSpPr>
                <p:cNvPr id="63" name="Google Shape;1846;p69">
                  <a:extLst>
                    <a:ext uri="{FF2B5EF4-FFF2-40B4-BE49-F238E27FC236}">
                      <a16:creationId xmlns:a16="http://schemas.microsoft.com/office/drawing/2014/main" id="{6D9D0AC6-F566-43D4-BE5D-517C54E9974C}"/>
                    </a:ext>
                  </a:extLst>
                </p:cNvPr>
                <p:cNvSpPr/>
                <p:nvPr/>
              </p:nvSpPr>
              <p:spPr>
                <a:xfrm>
                  <a:off x="2608125" y="1191250"/>
                  <a:ext cx="336600" cy="336600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4" name="Google Shape;1847;p69">
                  <a:extLst>
                    <a:ext uri="{FF2B5EF4-FFF2-40B4-BE49-F238E27FC236}">
                      <a16:creationId xmlns:a16="http://schemas.microsoft.com/office/drawing/2014/main" id="{7D79F054-93C2-45E2-A96B-F0C16F2F91EF}"/>
                    </a:ext>
                  </a:extLst>
                </p:cNvPr>
                <p:cNvSpPr/>
                <p:nvPr/>
              </p:nvSpPr>
              <p:spPr>
                <a:xfrm>
                  <a:off x="2644425" y="1257700"/>
                  <a:ext cx="264000" cy="203700"/>
                </a:xfrm>
                <a:prstGeom prst="mathMinus">
                  <a:avLst>
                    <a:gd name="adj1" fmla="val 2352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39" name="Google Shape;1848;p69">
                <a:extLst>
                  <a:ext uri="{FF2B5EF4-FFF2-40B4-BE49-F238E27FC236}">
                    <a16:creationId xmlns:a16="http://schemas.microsoft.com/office/drawing/2014/main" id="{11922AF8-AA34-467A-B77D-833A83FB4E9B}"/>
                  </a:ext>
                </a:extLst>
              </p:cNvPr>
              <p:cNvGrpSpPr/>
              <p:nvPr/>
            </p:nvGrpSpPr>
            <p:grpSpPr>
              <a:xfrm>
                <a:off x="4138660" y="2503002"/>
                <a:ext cx="137501" cy="137501"/>
                <a:chOff x="2608125" y="1191250"/>
                <a:chExt cx="336600" cy="336600"/>
              </a:xfrm>
            </p:grpSpPr>
            <p:sp>
              <p:nvSpPr>
                <p:cNvPr id="61" name="Google Shape;1849;p69">
                  <a:extLst>
                    <a:ext uri="{FF2B5EF4-FFF2-40B4-BE49-F238E27FC236}">
                      <a16:creationId xmlns:a16="http://schemas.microsoft.com/office/drawing/2014/main" id="{2FDF6BFD-DF77-4BCC-853B-175A06368223}"/>
                    </a:ext>
                  </a:extLst>
                </p:cNvPr>
                <p:cNvSpPr/>
                <p:nvPr/>
              </p:nvSpPr>
              <p:spPr>
                <a:xfrm>
                  <a:off x="2608125" y="1191250"/>
                  <a:ext cx="336600" cy="336600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2" name="Google Shape;1850;p69">
                  <a:extLst>
                    <a:ext uri="{FF2B5EF4-FFF2-40B4-BE49-F238E27FC236}">
                      <a16:creationId xmlns:a16="http://schemas.microsoft.com/office/drawing/2014/main" id="{2CE13E82-AEB5-4949-84A8-C5D4728DFA9E}"/>
                    </a:ext>
                  </a:extLst>
                </p:cNvPr>
                <p:cNvSpPr/>
                <p:nvPr/>
              </p:nvSpPr>
              <p:spPr>
                <a:xfrm>
                  <a:off x="2644425" y="1257700"/>
                  <a:ext cx="264000" cy="203700"/>
                </a:xfrm>
                <a:prstGeom prst="mathMinus">
                  <a:avLst>
                    <a:gd name="adj1" fmla="val 2352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0" name="Google Shape;1851;p69">
                <a:extLst>
                  <a:ext uri="{FF2B5EF4-FFF2-40B4-BE49-F238E27FC236}">
                    <a16:creationId xmlns:a16="http://schemas.microsoft.com/office/drawing/2014/main" id="{903DA00A-0629-409D-9690-A122D6EB527A}"/>
                  </a:ext>
                </a:extLst>
              </p:cNvPr>
              <p:cNvGrpSpPr/>
              <p:nvPr/>
            </p:nvGrpSpPr>
            <p:grpSpPr>
              <a:xfrm>
                <a:off x="4330660" y="2503002"/>
                <a:ext cx="137501" cy="137501"/>
                <a:chOff x="2608125" y="1191250"/>
                <a:chExt cx="336600" cy="336600"/>
              </a:xfrm>
            </p:grpSpPr>
            <p:sp>
              <p:nvSpPr>
                <p:cNvPr id="59" name="Google Shape;1852;p69">
                  <a:extLst>
                    <a:ext uri="{FF2B5EF4-FFF2-40B4-BE49-F238E27FC236}">
                      <a16:creationId xmlns:a16="http://schemas.microsoft.com/office/drawing/2014/main" id="{FAF89125-03C1-4FEC-A8D1-CEC6CAC15973}"/>
                    </a:ext>
                  </a:extLst>
                </p:cNvPr>
                <p:cNvSpPr/>
                <p:nvPr/>
              </p:nvSpPr>
              <p:spPr>
                <a:xfrm>
                  <a:off x="2608125" y="1191250"/>
                  <a:ext cx="336600" cy="336600"/>
                </a:xfrm>
                <a:prstGeom prst="ellipse">
                  <a:avLst/>
                </a:prstGeom>
                <a:solidFill>
                  <a:srgbClr val="CC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60" name="Google Shape;1853;p69">
                  <a:extLst>
                    <a:ext uri="{FF2B5EF4-FFF2-40B4-BE49-F238E27FC236}">
                      <a16:creationId xmlns:a16="http://schemas.microsoft.com/office/drawing/2014/main" id="{670EECCD-8809-4DA2-84E8-684840DAAA38}"/>
                    </a:ext>
                  </a:extLst>
                </p:cNvPr>
                <p:cNvSpPr/>
                <p:nvPr/>
              </p:nvSpPr>
              <p:spPr>
                <a:xfrm>
                  <a:off x="2644425" y="1257700"/>
                  <a:ext cx="264000" cy="203700"/>
                </a:xfrm>
                <a:prstGeom prst="mathMinus">
                  <a:avLst>
                    <a:gd name="adj1" fmla="val 2352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1" name="Google Shape;1854;p69">
                <a:extLst>
                  <a:ext uri="{FF2B5EF4-FFF2-40B4-BE49-F238E27FC236}">
                    <a16:creationId xmlns:a16="http://schemas.microsoft.com/office/drawing/2014/main" id="{23BEE10D-0D90-4AF0-9FE7-30C9D1CF04F3}"/>
                  </a:ext>
                </a:extLst>
              </p:cNvPr>
              <p:cNvGrpSpPr/>
              <p:nvPr/>
            </p:nvGrpSpPr>
            <p:grpSpPr>
              <a:xfrm>
                <a:off x="3886262" y="2409378"/>
                <a:ext cx="137501" cy="137501"/>
                <a:chOff x="3109475" y="1240425"/>
                <a:chExt cx="336600" cy="336600"/>
              </a:xfrm>
            </p:grpSpPr>
            <p:sp>
              <p:nvSpPr>
                <p:cNvPr id="57" name="Google Shape;1855;p69">
                  <a:extLst>
                    <a:ext uri="{FF2B5EF4-FFF2-40B4-BE49-F238E27FC236}">
                      <a16:creationId xmlns:a16="http://schemas.microsoft.com/office/drawing/2014/main" id="{2B449335-E072-4C43-A6D6-BEBE7754DE96}"/>
                    </a:ext>
                  </a:extLst>
                </p:cNvPr>
                <p:cNvSpPr/>
                <p:nvPr/>
              </p:nvSpPr>
              <p:spPr>
                <a:xfrm>
                  <a:off x="3109475" y="1240425"/>
                  <a:ext cx="336600" cy="336600"/>
                </a:xfrm>
                <a:prstGeom prst="ellipse">
                  <a:avLst/>
                </a:pr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8" name="Google Shape;1856;p69">
                  <a:extLst>
                    <a:ext uri="{FF2B5EF4-FFF2-40B4-BE49-F238E27FC236}">
                      <a16:creationId xmlns:a16="http://schemas.microsoft.com/office/drawing/2014/main" id="{D8E751B4-9085-4092-95BE-81E8BFB83AF6}"/>
                    </a:ext>
                  </a:extLst>
                </p:cNvPr>
                <p:cNvSpPr/>
                <p:nvPr/>
              </p:nvSpPr>
              <p:spPr>
                <a:xfrm>
                  <a:off x="3145775" y="1276725"/>
                  <a:ext cx="264000" cy="2640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2" name="Google Shape;1857;p69">
                <a:extLst>
                  <a:ext uri="{FF2B5EF4-FFF2-40B4-BE49-F238E27FC236}">
                    <a16:creationId xmlns:a16="http://schemas.microsoft.com/office/drawing/2014/main" id="{DA5C8E07-F5FF-411B-9E79-A233DE045502}"/>
                  </a:ext>
                </a:extLst>
              </p:cNvPr>
              <p:cNvGrpSpPr/>
              <p:nvPr/>
            </p:nvGrpSpPr>
            <p:grpSpPr>
              <a:xfrm>
                <a:off x="4138649" y="2409378"/>
                <a:ext cx="137501" cy="137501"/>
                <a:chOff x="3109475" y="1240425"/>
                <a:chExt cx="336600" cy="336600"/>
              </a:xfrm>
            </p:grpSpPr>
            <p:sp>
              <p:nvSpPr>
                <p:cNvPr id="55" name="Google Shape;1858;p69">
                  <a:extLst>
                    <a:ext uri="{FF2B5EF4-FFF2-40B4-BE49-F238E27FC236}">
                      <a16:creationId xmlns:a16="http://schemas.microsoft.com/office/drawing/2014/main" id="{2A1E4986-021F-48F4-9DAC-124DBFBA1961}"/>
                    </a:ext>
                  </a:extLst>
                </p:cNvPr>
                <p:cNvSpPr/>
                <p:nvPr/>
              </p:nvSpPr>
              <p:spPr>
                <a:xfrm>
                  <a:off x="3109475" y="1240425"/>
                  <a:ext cx="336600" cy="336600"/>
                </a:xfrm>
                <a:prstGeom prst="ellipse">
                  <a:avLst/>
                </a:pr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6" name="Google Shape;1859;p69">
                  <a:extLst>
                    <a:ext uri="{FF2B5EF4-FFF2-40B4-BE49-F238E27FC236}">
                      <a16:creationId xmlns:a16="http://schemas.microsoft.com/office/drawing/2014/main" id="{8EA72589-90EB-42EA-9A60-F50F787DA757}"/>
                    </a:ext>
                  </a:extLst>
                </p:cNvPr>
                <p:cNvSpPr/>
                <p:nvPr/>
              </p:nvSpPr>
              <p:spPr>
                <a:xfrm>
                  <a:off x="3145775" y="1276725"/>
                  <a:ext cx="264000" cy="2640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grpSp>
            <p:nvGrpSpPr>
              <p:cNvPr id="43" name="Google Shape;1860;p69">
                <a:extLst>
                  <a:ext uri="{FF2B5EF4-FFF2-40B4-BE49-F238E27FC236}">
                    <a16:creationId xmlns:a16="http://schemas.microsoft.com/office/drawing/2014/main" id="{606091B1-081F-42D2-AA6B-FD65E5542579}"/>
                  </a:ext>
                </a:extLst>
              </p:cNvPr>
              <p:cNvGrpSpPr/>
              <p:nvPr/>
            </p:nvGrpSpPr>
            <p:grpSpPr>
              <a:xfrm>
                <a:off x="4391024" y="2409378"/>
                <a:ext cx="137501" cy="137501"/>
                <a:chOff x="3109475" y="1240425"/>
                <a:chExt cx="336600" cy="336600"/>
              </a:xfrm>
            </p:grpSpPr>
            <p:sp>
              <p:nvSpPr>
                <p:cNvPr id="53" name="Google Shape;1861;p69">
                  <a:extLst>
                    <a:ext uri="{FF2B5EF4-FFF2-40B4-BE49-F238E27FC236}">
                      <a16:creationId xmlns:a16="http://schemas.microsoft.com/office/drawing/2014/main" id="{BFD37988-973B-4FB1-9F10-95E05EBC248F}"/>
                    </a:ext>
                  </a:extLst>
                </p:cNvPr>
                <p:cNvSpPr/>
                <p:nvPr/>
              </p:nvSpPr>
              <p:spPr>
                <a:xfrm>
                  <a:off x="3109475" y="1240425"/>
                  <a:ext cx="336600" cy="336600"/>
                </a:xfrm>
                <a:prstGeom prst="ellipse">
                  <a:avLst/>
                </a:prstGeom>
                <a:solidFill>
                  <a:srgbClr val="4A86E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  <p:sp>
              <p:nvSpPr>
                <p:cNvPr id="54" name="Google Shape;1862;p69">
                  <a:extLst>
                    <a:ext uri="{FF2B5EF4-FFF2-40B4-BE49-F238E27FC236}">
                      <a16:creationId xmlns:a16="http://schemas.microsoft.com/office/drawing/2014/main" id="{34FEE996-7D32-4CB2-B17F-829536449BC4}"/>
                    </a:ext>
                  </a:extLst>
                </p:cNvPr>
                <p:cNvSpPr/>
                <p:nvPr/>
              </p:nvSpPr>
              <p:spPr>
                <a:xfrm>
                  <a:off x="3145775" y="1276725"/>
                  <a:ext cx="264000" cy="264000"/>
                </a:xfrm>
                <a:prstGeom prst="mathPlus">
                  <a:avLst>
                    <a:gd name="adj1" fmla="val 23520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400"/>
                </a:p>
              </p:txBody>
            </p:sp>
          </p:grpSp>
          <p:sp>
            <p:nvSpPr>
              <p:cNvPr id="44" name="Google Shape;1863;p69">
                <a:extLst>
                  <a:ext uri="{FF2B5EF4-FFF2-40B4-BE49-F238E27FC236}">
                    <a16:creationId xmlns:a16="http://schemas.microsoft.com/office/drawing/2014/main" id="{CF8B1868-EF22-46F0-A95C-1316319FF689}"/>
                  </a:ext>
                </a:extLst>
              </p:cNvPr>
              <p:cNvSpPr/>
              <p:nvPr/>
            </p:nvSpPr>
            <p:spPr>
              <a:xfrm>
                <a:off x="3741575" y="1658776"/>
                <a:ext cx="179875" cy="763069"/>
              </a:xfrm>
              <a:custGeom>
                <a:avLst/>
                <a:gdLst/>
                <a:ahLst/>
                <a:cxnLst/>
                <a:rect l="l" t="t" r="r" b="b"/>
                <a:pathLst>
                  <a:path w="7195" h="29502" extrusionOk="0">
                    <a:moveTo>
                      <a:pt x="155" y="0"/>
                    </a:moveTo>
                    <a:cubicBezTo>
                      <a:pt x="241" y="4079"/>
                      <a:pt x="-503" y="19557"/>
                      <a:pt x="670" y="24474"/>
                    </a:cubicBezTo>
                    <a:cubicBezTo>
                      <a:pt x="1843" y="29391"/>
                      <a:pt x="6108" y="28664"/>
                      <a:pt x="7195" y="29502"/>
                    </a:cubicBezTo>
                  </a:path>
                </a:pathLst>
              </a:custGeom>
              <a:noFill/>
              <a:ln w="19050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sp>
            <p:nvSpPr>
              <p:cNvPr id="45" name="Google Shape;1864;p69">
                <a:extLst>
                  <a:ext uri="{FF2B5EF4-FFF2-40B4-BE49-F238E27FC236}">
                    <a16:creationId xmlns:a16="http://schemas.microsoft.com/office/drawing/2014/main" id="{65CA86B8-BD62-40B7-BD59-A285D4A8AA14}"/>
                  </a:ext>
                </a:extLst>
              </p:cNvPr>
              <p:cNvSpPr/>
              <p:nvPr/>
            </p:nvSpPr>
            <p:spPr>
              <a:xfrm flipH="1">
                <a:off x="4493350" y="1646001"/>
                <a:ext cx="179875" cy="763069"/>
              </a:xfrm>
              <a:custGeom>
                <a:avLst/>
                <a:gdLst/>
                <a:ahLst/>
                <a:cxnLst/>
                <a:rect l="l" t="t" r="r" b="b"/>
                <a:pathLst>
                  <a:path w="7195" h="29502" extrusionOk="0">
                    <a:moveTo>
                      <a:pt x="155" y="0"/>
                    </a:moveTo>
                    <a:cubicBezTo>
                      <a:pt x="241" y="4079"/>
                      <a:pt x="-503" y="19557"/>
                      <a:pt x="670" y="24474"/>
                    </a:cubicBezTo>
                    <a:cubicBezTo>
                      <a:pt x="1843" y="29391"/>
                      <a:pt x="6108" y="28664"/>
                      <a:pt x="7195" y="29502"/>
                    </a:cubicBezTo>
                  </a:path>
                </a:pathLst>
              </a:custGeom>
              <a:noFill/>
              <a:ln w="19050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sp>
          <p:cxnSp>
            <p:nvCxnSpPr>
              <p:cNvPr id="46" name="Google Shape;1865;p69">
                <a:extLst>
                  <a:ext uri="{FF2B5EF4-FFF2-40B4-BE49-F238E27FC236}">
                    <a16:creationId xmlns:a16="http://schemas.microsoft.com/office/drawing/2014/main" id="{D40464F0-52F7-474C-A74D-A53DC9D4F285}"/>
                  </a:ext>
                </a:extLst>
              </p:cNvPr>
              <p:cNvCxnSpPr/>
              <p:nvPr/>
            </p:nvCxnSpPr>
            <p:spPr>
              <a:xfrm rot="10800000" flipH="1">
                <a:off x="4206961" y="2651601"/>
                <a:ext cx="900" cy="225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7" name="Google Shape;1866;p69">
                <a:extLst>
                  <a:ext uri="{FF2B5EF4-FFF2-40B4-BE49-F238E27FC236}">
                    <a16:creationId xmlns:a16="http://schemas.microsoft.com/office/drawing/2014/main" id="{99D05C81-4454-4032-B768-84E358BE0492}"/>
                  </a:ext>
                </a:extLst>
              </p:cNvPr>
              <p:cNvCxnSpPr/>
              <p:nvPr/>
            </p:nvCxnSpPr>
            <p:spPr>
              <a:xfrm>
                <a:off x="4512200" y="2203703"/>
                <a:ext cx="0" cy="3894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A86E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8" name="Google Shape;1867;p69">
                <a:extLst>
                  <a:ext uri="{FF2B5EF4-FFF2-40B4-BE49-F238E27FC236}">
                    <a16:creationId xmlns:a16="http://schemas.microsoft.com/office/drawing/2014/main" id="{9AF972C9-B26C-4D98-A223-D1D621CC22A5}"/>
                  </a:ext>
                </a:extLst>
              </p:cNvPr>
              <p:cNvCxnSpPr/>
              <p:nvPr/>
            </p:nvCxnSpPr>
            <p:spPr>
              <a:xfrm rot="10800000" flipH="1">
                <a:off x="4398961" y="2651613"/>
                <a:ext cx="900" cy="225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49" name="Google Shape;1868;p69">
                <a:extLst>
                  <a:ext uri="{FF2B5EF4-FFF2-40B4-BE49-F238E27FC236}">
                    <a16:creationId xmlns:a16="http://schemas.microsoft.com/office/drawing/2014/main" id="{9A907499-AA2D-4455-B930-D5A994C652DE}"/>
                  </a:ext>
                </a:extLst>
              </p:cNvPr>
              <p:cNvCxnSpPr/>
              <p:nvPr/>
            </p:nvCxnSpPr>
            <p:spPr>
              <a:xfrm rot="10800000" flipH="1">
                <a:off x="4014961" y="2651613"/>
                <a:ext cx="900" cy="22530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CC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50" name="Google Shape;1869;p69">
                <a:extLst>
                  <a:ext uri="{FF2B5EF4-FFF2-40B4-BE49-F238E27FC236}">
                    <a16:creationId xmlns:a16="http://schemas.microsoft.com/office/drawing/2014/main" id="{415D2D35-48B5-439B-8DB2-DED869F7BE84}"/>
                  </a:ext>
                </a:extLst>
              </p:cNvPr>
              <p:cNvSpPr/>
              <p:nvPr/>
            </p:nvSpPr>
            <p:spPr>
              <a:xfrm>
                <a:off x="4069400" y="2547400"/>
                <a:ext cx="276000" cy="7251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00FFFF">
                  <a:alpha val="344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1" name="Google Shape;1870;p69">
                <a:extLst>
                  <a:ext uri="{FF2B5EF4-FFF2-40B4-BE49-F238E27FC236}">
                    <a16:creationId xmlns:a16="http://schemas.microsoft.com/office/drawing/2014/main" id="{820540A9-6520-446D-B44D-38045C34F500}"/>
                  </a:ext>
                </a:extLst>
              </p:cNvPr>
              <p:cNvSpPr/>
              <p:nvPr/>
            </p:nvSpPr>
            <p:spPr>
              <a:xfrm>
                <a:off x="3857750" y="1983263"/>
                <a:ext cx="699300" cy="699300"/>
              </a:xfrm>
              <a:prstGeom prst="ellipse">
                <a:avLst/>
              </a:prstGeom>
              <a:gradFill>
                <a:gsLst>
                  <a:gs pos="0">
                    <a:srgbClr val="E69138">
                      <a:alpha val="70980"/>
                    </a:srgbClr>
                  </a:gs>
                  <a:gs pos="100000">
                    <a:srgbClr val="FFCB95">
                      <a:alpha val="745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52" name="Google Shape;1871;p69">
                <a:extLst>
                  <a:ext uri="{FF2B5EF4-FFF2-40B4-BE49-F238E27FC236}">
                    <a16:creationId xmlns:a16="http://schemas.microsoft.com/office/drawing/2014/main" id="{A5FD1341-B2F1-4E14-A52C-41B78DD4F428}"/>
                  </a:ext>
                </a:extLst>
              </p:cNvPr>
              <p:cNvSpPr/>
              <p:nvPr/>
            </p:nvSpPr>
            <p:spPr>
              <a:xfrm>
                <a:off x="3978513" y="2051375"/>
                <a:ext cx="457500" cy="563100"/>
              </a:xfrm>
              <a:prstGeom prst="ellipse">
                <a:avLst/>
              </a:prstGeom>
              <a:gradFill>
                <a:gsLst>
                  <a:gs pos="0">
                    <a:srgbClr val="41E3FF">
                      <a:alpha val="77254"/>
                    </a:srgbClr>
                  </a:gs>
                  <a:gs pos="100000">
                    <a:srgbClr val="95CAFF">
                      <a:alpha val="745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sp>
          <p:nvSpPr>
            <p:cNvPr id="17" name="Google Shape;1872;p69">
              <a:extLst>
                <a:ext uri="{FF2B5EF4-FFF2-40B4-BE49-F238E27FC236}">
                  <a16:creationId xmlns:a16="http://schemas.microsoft.com/office/drawing/2014/main" id="{A1428D73-8FDA-433B-A166-3950713F64D2}"/>
                </a:ext>
              </a:extLst>
            </p:cNvPr>
            <p:cNvSpPr/>
            <p:nvPr/>
          </p:nvSpPr>
          <p:spPr>
            <a:xfrm>
              <a:off x="558600" y="1129000"/>
              <a:ext cx="1064400" cy="1900500"/>
            </a:xfrm>
            <a:prstGeom prst="rect">
              <a:avLst/>
            </a:prstGeom>
            <a:noFill/>
            <a:ln w="9525" cap="flat" cmpd="sng">
              <a:solidFill>
                <a:srgbClr val="4A86E8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" name="Google Shape;1873;p69">
              <a:extLst>
                <a:ext uri="{FF2B5EF4-FFF2-40B4-BE49-F238E27FC236}">
                  <a16:creationId xmlns:a16="http://schemas.microsoft.com/office/drawing/2014/main" id="{581B2009-F466-4FF1-B4CC-2E579FBA2FF3}"/>
                </a:ext>
              </a:extLst>
            </p:cNvPr>
            <p:cNvSpPr txBox="1"/>
            <p:nvPr/>
          </p:nvSpPr>
          <p:spPr>
            <a:xfrm>
              <a:off x="1861025" y="1342475"/>
              <a:ext cx="1898400" cy="3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4A86E8"/>
                  </a:solidFill>
                </a:rPr>
                <a:t>Hole injection</a:t>
              </a:r>
              <a:endParaRPr sz="1600" b="1">
                <a:solidFill>
                  <a:srgbClr val="4A86E8"/>
                </a:solidFill>
              </a:endParaRPr>
            </a:p>
          </p:txBody>
        </p:sp>
        <p:sp>
          <p:nvSpPr>
            <p:cNvPr id="19" name="Google Shape;1874;p69">
              <a:extLst>
                <a:ext uri="{FF2B5EF4-FFF2-40B4-BE49-F238E27FC236}">
                  <a16:creationId xmlns:a16="http://schemas.microsoft.com/office/drawing/2014/main" id="{D2C5368A-B706-4AAE-8A89-CA11E762188E}"/>
                </a:ext>
              </a:extLst>
            </p:cNvPr>
            <p:cNvSpPr txBox="1"/>
            <p:nvPr/>
          </p:nvSpPr>
          <p:spPr>
            <a:xfrm>
              <a:off x="1861025" y="1665450"/>
              <a:ext cx="2265900" cy="3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00D3E4"/>
                  </a:solidFill>
                </a:rPr>
                <a:t>Light confinement</a:t>
              </a:r>
              <a:endParaRPr sz="1600" b="1">
                <a:solidFill>
                  <a:srgbClr val="00D3E4"/>
                </a:solidFill>
              </a:endParaRPr>
            </a:p>
          </p:txBody>
        </p:sp>
        <p:sp>
          <p:nvSpPr>
            <p:cNvPr id="20" name="Google Shape;1875;p69">
              <a:extLst>
                <a:ext uri="{FF2B5EF4-FFF2-40B4-BE49-F238E27FC236}">
                  <a16:creationId xmlns:a16="http://schemas.microsoft.com/office/drawing/2014/main" id="{CA45BAD1-7D39-4E69-9766-AC4350699FD5}"/>
                </a:ext>
              </a:extLst>
            </p:cNvPr>
            <p:cNvSpPr txBox="1"/>
            <p:nvPr/>
          </p:nvSpPr>
          <p:spPr>
            <a:xfrm>
              <a:off x="1861025" y="2021175"/>
              <a:ext cx="2265900" cy="3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9900"/>
                  </a:solidFill>
                </a:rPr>
                <a:t>Recombination</a:t>
              </a:r>
              <a:endParaRPr sz="1600" b="1">
                <a:solidFill>
                  <a:srgbClr val="FF9900"/>
                </a:solidFill>
              </a:endParaRPr>
            </a:p>
          </p:txBody>
        </p:sp>
        <p:sp>
          <p:nvSpPr>
            <p:cNvPr id="21" name="Google Shape;1876;p69">
              <a:extLst>
                <a:ext uri="{FF2B5EF4-FFF2-40B4-BE49-F238E27FC236}">
                  <a16:creationId xmlns:a16="http://schemas.microsoft.com/office/drawing/2014/main" id="{090DB1BF-F6F2-4F59-8837-B41C5F79620C}"/>
                </a:ext>
              </a:extLst>
            </p:cNvPr>
            <p:cNvSpPr txBox="1"/>
            <p:nvPr/>
          </p:nvSpPr>
          <p:spPr>
            <a:xfrm>
              <a:off x="1861025" y="2362250"/>
              <a:ext cx="2034300" cy="3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CC0000"/>
                  </a:solidFill>
                </a:rPr>
                <a:t>Electron injection</a:t>
              </a:r>
              <a:endParaRPr sz="1600" b="1">
                <a:solidFill>
                  <a:srgbClr val="CC0000"/>
                </a:solidFill>
              </a:endParaRPr>
            </a:p>
          </p:txBody>
        </p:sp>
        <p:sp>
          <p:nvSpPr>
            <p:cNvPr id="22" name="Google Shape;1877;p69">
              <a:extLst>
                <a:ext uri="{FF2B5EF4-FFF2-40B4-BE49-F238E27FC236}">
                  <a16:creationId xmlns:a16="http://schemas.microsoft.com/office/drawing/2014/main" id="{CC6D9E13-03E5-4BD3-8190-BDE1666B9BB6}"/>
                </a:ext>
              </a:extLst>
            </p:cNvPr>
            <p:cNvSpPr txBox="1"/>
            <p:nvPr/>
          </p:nvSpPr>
          <p:spPr>
            <a:xfrm>
              <a:off x="1861025" y="2703325"/>
              <a:ext cx="2034300" cy="31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00D3E4"/>
                  </a:solidFill>
                </a:rPr>
                <a:t>Light outcoupling</a:t>
              </a:r>
              <a:endParaRPr sz="1600" b="1">
                <a:solidFill>
                  <a:srgbClr val="00D3E4"/>
                </a:solidFill>
              </a:endParaRPr>
            </a:p>
          </p:txBody>
        </p:sp>
        <p:cxnSp>
          <p:nvCxnSpPr>
            <p:cNvPr id="23" name="Google Shape;1878;p69">
              <a:extLst>
                <a:ext uri="{FF2B5EF4-FFF2-40B4-BE49-F238E27FC236}">
                  <a16:creationId xmlns:a16="http://schemas.microsoft.com/office/drawing/2014/main" id="{592F556D-A8B8-4D29-BD37-0AE048839361}"/>
                </a:ext>
              </a:extLst>
            </p:cNvPr>
            <p:cNvCxnSpPr/>
            <p:nvPr/>
          </p:nvCxnSpPr>
          <p:spPr>
            <a:xfrm flipH="1">
              <a:off x="1601225" y="1558050"/>
              <a:ext cx="259800" cy="150000"/>
            </a:xfrm>
            <a:prstGeom prst="straightConnector1">
              <a:avLst/>
            </a:prstGeom>
            <a:noFill/>
            <a:ln w="1905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1879;p69">
              <a:extLst>
                <a:ext uri="{FF2B5EF4-FFF2-40B4-BE49-F238E27FC236}">
                  <a16:creationId xmlns:a16="http://schemas.microsoft.com/office/drawing/2014/main" id="{8DE93EFB-7611-45B8-91B0-B9AE26594D6C}"/>
                </a:ext>
              </a:extLst>
            </p:cNvPr>
            <p:cNvCxnSpPr/>
            <p:nvPr/>
          </p:nvCxnSpPr>
          <p:spPr>
            <a:xfrm flipH="1">
              <a:off x="1243175" y="1847800"/>
              <a:ext cx="648300" cy="339000"/>
            </a:xfrm>
            <a:prstGeom prst="straightConnector1">
              <a:avLst/>
            </a:prstGeom>
            <a:noFill/>
            <a:ln w="19050" cap="flat" cmpd="sng">
              <a:solidFill>
                <a:srgbClr val="00D3E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1880;p69">
              <a:extLst>
                <a:ext uri="{FF2B5EF4-FFF2-40B4-BE49-F238E27FC236}">
                  <a16:creationId xmlns:a16="http://schemas.microsoft.com/office/drawing/2014/main" id="{7339DBA0-D7FA-42F9-BD29-CE4F32D0B5C5}"/>
                </a:ext>
              </a:extLst>
            </p:cNvPr>
            <p:cNvCxnSpPr/>
            <p:nvPr/>
          </p:nvCxnSpPr>
          <p:spPr>
            <a:xfrm flipH="1">
              <a:off x="1432325" y="2203975"/>
              <a:ext cx="428700" cy="221100"/>
            </a:xfrm>
            <a:prstGeom prst="straightConnector1">
              <a:avLst/>
            </a:prstGeom>
            <a:noFill/>
            <a:ln w="19050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1881;p69">
              <a:extLst>
                <a:ext uri="{FF2B5EF4-FFF2-40B4-BE49-F238E27FC236}">
                  <a16:creationId xmlns:a16="http://schemas.microsoft.com/office/drawing/2014/main" id="{4EB605AD-E2FB-46BF-9E44-B2667DEE1C0D}"/>
                </a:ext>
              </a:extLst>
            </p:cNvPr>
            <p:cNvCxnSpPr/>
            <p:nvPr/>
          </p:nvCxnSpPr>
          <p:spPr>
            <a:xfrm flipH="1">
              <a:off x="1366325" y="2554438"/>
              <a:ext cx="494700" cy="180600"/>
            </a:xfrm>
            <a:prstGeom prst="straightConnector1">
              <a:avLst/>
            </a:prstGeom>
            <a:noFill/>
            <a:ln w="19050" cap="flat" cmpd="sng">
              <a:solidFill>
                <a:srgbClr val="CC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1882;p69">
              <a:extLst>
                <a:ext uri="{FF2B5EF4-FFF2-40B4-BE49-F238E27FC236}">
                  <a16:creationId xmlns:a16="http://schemas.microsoft.com/office/drawing/2014/main" id="{5ED6BC69-3212-4198-87F7-EC6C8E0494F0}"/>
                </a:ext>
              </a:extLst>
            </p:cNvPr>
            <p:cNvCxnSpPr/>
            <p:nvPr/>
          </p:nvCxnSpPr>
          <p:spPr>
            <a:xfrm flipH="1">
              <a:off x="1211400" y="2879025"/>
              <a:ext cx="646500" cy="139800"/>
            </a:xfrm>
            <a:prstGeom prst="straightConnector1">
              <a:avLst/>
            </a:prstGeom>
            <a:noFill/>
            <a:ln w="19050" cap="flat" cmpd="sng">
              <a:solidFill>
                <a:srgbClr val="00D3E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6">
                <a:extLst>
                  <a:ext uri="{FF2B5EF4-FFF2-40B4-BE49-F238E27FC236}">
                    <a16:creationId xmlns:a16="http://schemas.microsoft.com/office/drawing/2014/main" id="{D0A00BDA-4D95-4C17-A1F3-AAE57B906D25}"/>
                  </a:ext>
                </a:extLst>
              </p:cNvPr>
              <p:cNvSpPr txBox="1"/>
              <p:nvPr/>
            </p:nvSpPr>
            <p:spPr>
              <a:xfrm>
                <a:off x="1329322" y="4851755"/>
                <a:ext cx="9090899" cy="6710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CA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𝑑𝑆</m:t>
                          </m:r>
                        </m:num>
                        <m:den>
                          <m:r>
                            <a:rPr lang="en-CA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CA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𝛤</m:t>
                          </m:r>
                          <m:sSub>
                            <m:sSubPr>
                              <m:ctrlP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CA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CA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A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CA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𝑐𝑎𝑣</m:t>
                              </m:r>
                            </m:sub>
                          </m:sSub>
                          <m:r>
                            <a:rPr lang="en-CA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l-GR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𝛤</m:t>
                          </m:r>
                          <m:sSub>
                            <m:sSubPr>
                              <m:ctrlP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CA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CA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CA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CA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CA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CA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CA" sz="2000" dirty="0">
                              <a:solidFill>
                                <a:schemeClr val="bg1"/>
                              </a:solidFill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CA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CA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CA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CA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f>
                        <m:fPr>
                          <m:ctrlPr>
                            <a:rPr lang="en-CA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sSub>
                            <m:sSubPr>
                              <m:ctrlPr>
                                <a:rPr lang="en-CA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CA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den>
                      </m:f>
                      <m:r>
                        <a:rPr lang="en-CA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n-CA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CA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CA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Sup>
                            <m:sSubSupPr>
                              <m:ctrlPr>
                                <a:rPr lang="en-CA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A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CA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CA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sup>
                          </m:sSubSup>
                          <m:r>
                            <a:rPr lang="en-CA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CA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3" name="TextBox 6">
                <a:extLst>
                  <a:ext uri="{FF2B5EF4-FFF2-40B4-BE49-F238E27FC236}">
                    <a16:creationId xmlns:a16="http://schemas.microsoft.com/office/drawing/2014/main" id="{D0A00BDA-4D95-4C17-A1F3-AAE57B906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22" y="4851755"/>
                <a:ext cx="9090899" cy="671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フッター プレースホルダー 99">
            <a:extLst>
              <a:ext uri="{FF2B5EF4-FFF2-40B4-BE49-F238E27FC236}">
                <a16:creationId xmlns:a16="http://schemas.microsoft.com/office/drawing/2014/main" id="{65EB8E28-56D7-40C9-90D3-238543F78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35114" y="6620435"/>
            <a:ext cx="5052763" cy="237565"/>
          </a:xfrm>
        </p:spPr>
        <p:txBody>
          <a:bodyPr/>
          <a:lstStyle/>
          <a:p>
            <a:r>
              <a:rPr lang="fr-FR" altLang="ja-JP" dirty="0"/>
              <a:t>A.S.D. Sandanayaka </a:t>
            </a:r>
            <a:r>
              <a:rPr lang="fr-FR" altLang="ja-JP" i="1" dirty="0"/>
              <a:t>et al</a:t>
            </a:r>
            <a:r>
              <a:rPr lang="fr-FR" altLang="ja-JP" dirty="0"/>
              <a:t>., </a:t>
            </a:r>
            <a:r>
              <a:rPr lang="fr-FR" altLang="ja-JP" i="1" dirty="0"/>
              <a:t>Appl. Phys. Express</a:t>
            </a:r>
            <a:r>
              <a:rPr lang="fr-FR" altLang="ja-JP" dirty="0"/>
              <a:t> 12, 061010 (2019)</a:t>
            </a:r>
          </a:p>
          <a:p>
            <a:endParaRPr lang="en-CA" dirty="0"/>
          </a:p>
        </p:txBody>
      </p:sp>
      <p:sp>
        <p:nvSpPr>
          <p:cNvPr id="90" name="正方形/長方形 89">
            <a:extLst>
              <a:ext uri="{FF2B5EF4-FFF2-40B4-BE49-F238E27FC236}">
                <a16:creationId xmlns:a16="http://schemas.microsoft.com/office/drawing/2014/main" id="{CF8C13D9-A0A3-4B2A-ACF7-A0EF19E18D26}"/>
              </a:ext>
            </a:extLst>
          </p:cNvPr>
          <p:cNvSpPr/>
          <p:nvPr/>
        </p:nvSpPr>
        <p:spPr>
          <a:xfrm>
            <a:off x="3900262" y="4942496"/>
            <a:ext cx="542614" cy="512688"/>
          </a:xfrm>
          <a:prstGeom prst="rect">
            <a:avLst/>
          </a:prstGeom>
          <a:noFill/>
          <a:ln w="28575">
            <a:solidFill>
              <a:srgbClr val="FF4A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2459CFBA-EA33-4ADA-B880-E2FFA69ECC4B}"/>
              </a:ext>
            </a:extLst>
          </p:cNvPr>
          <p:cNvGrpSpPr/>
          <p:nvPr/>
        </p:nvGrpSpPr>
        <p:grpSpPr>
          <a:xfrm>
            <a:off x="7064510" y="3876177"/>
            <a:ext cx="2565630" cy="1579007"/>
            <a:chOff x="7064510" y="3876177"/>
            <a:chExt cx="2565630" cy="1579007"/>
          </a:xfrm>
        </p:grpSpPr>
        <p:sp>
          <p:nvSpPr>
            <p:cNvPr id="2" name="正方形/長方形 1">
              <a:extLst>
                <a:ext uri="{FF2B5EF4-FFF2-40B4-BE49-F238E27FC236}">
                  <a16:creationId xmlns:a16="http://schemas.microsoft.com/office/drawing/2014/main" id="{30827D56-4733-4050-9B24-E6D394882BFA}"/>
                </a:ext>
              </a:extLst>
            </p:cNvPr>
            <p:cNvSpPr/>
            <p:nvPr/>
          </p:nvSpPr>
          <p:spPr>
            <a:xfrm>
              <a:off x="8731556" y="4942496"/>
              <a:ext cx="898584" cy="512688"/>
            </a:xfrm>
            <a:prstGeom prst="rect">
              <a:avLst/>
            </a:prstGeom>
            <a:noFill/>
            <a:ln w="28575">
              <a:solidFill>
                <a:srgbClr val="FF4A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正方形/長方形 91">
              <a:extLst>
                <a:ext uri="{FF2B5EF4-FFF2-40B4-BE49-F238E27FC236}">
                  <a16:creationId xmlns:a16="http://schemas.microsoft.com/office/drawing/2014/main" id="{B9E45A71-BA02-447D-9248-224F2E29D418}"/>
                </a:ext>
              </a:extLst>
            </p:cNvPr>
            <p:cNvSpPr/>
            <p:nvPr/>
          </p:nvSpPr>
          <p:spPr>
            <a:xfrm>
              <a:off x="7064510" y="3876177"/>
              <a:ext cx="961889" cy="360543"/>
            </a:xfrm>
            <a:prstGeom prst="rect">
              <a:avLst/>
            </a:prstGeom>
            <a:noFill/>
            <a:ln w="28575">
              <a:solidFill>
                <a:srgbClr val="FF4A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</p:grpSp>
      <p:grpSp>
        <p:nvGrpSpPr>
          <p:cNvPr id="88" name="グループ化 87">
            <a:extLst>
              <a:ext uri="{FF2B5EF4-FFF2-40B4-BE49-F238E27FC236}">
                <a16:creationId xmlns:a16="http://schemas.microsoft.com/office/drawing/2014/main" id="{EB80F6BE-15DC-4F28-9BB0-4233B78E9A67}"/>
              </a:ext>
            </a:extLst>
          </p:cNvPr>
          <p:cNvGrpSpPr/>
          <p:nvPr/>
        </p:nvGrpSpPr>
        <p:grpSpPr>
          <a:xfrm>
            <a:off x="2831674" y="3857625"/>
            <a:ext cx="4178327" cy="1597559"/>
            <a:chOff x="2831674" y="3857625"/>
            <a:chExt cx="4178327" cy="1597559"/>
          </a:xfrm>
        </p:grpSpPr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4D3B006F-AE1C-408B-BEFC-69CD4361E69E}"/>
                </a:ext>
              </a:extLst>
            </p:cNvPr>
            <p:cNvSpPr/>
            <p:nvPr/>
          </p:nvSpPr>
          <p:spPr>
            <a:xfrm>
              <a:off x="2831674" y="4942496"/>
              <a:ext cx="801882" cy="512688"/>
            </a:xfrm>
            <a:prstGeom prst="rect">
              <a:avLst/>
            </a:prstGeom>
            <a:noFill/>
            <a:ln w="28575">
              <a:solidFill>
                <a:srgbClr val="FF4A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正方形/長方形 93">
              <a:extLst>
                <a:ext uri="{FF2B5EF4-FFF2-40B4-BE49-F238E27FC236}">
                  <a16:creationId xmlns:a16="http://schemas.microsoft.com/office/drawing/2014/main" id="{F488050D-B6E3-472F-8161-3FA964C7653D}"/>
                </a:ext>
              </a:extLst>
            </p:cNvPr>
            <p:cNvSpPr/>
            <p:nvPr/>
          </p:nvSpPr>
          <p:spPr>
            <a:xfrm>
              <a:off x="6254611" y="3857625"/>
              <a:ext cx="755390" cy="389062"/>
            </a:xfrm>
            <a:prstGeom prst="rect">
              <a:avLst/>
            </a:prstGeom>
            <a:noFill/>
            <a:ln w="28575">
              <a:solidFill>
                <a:srgbClr val="FF4A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5" name="グループ化 94">
            <a:extLst>
              <a:ext uri="{FF2B5EF4-FFF2-40B4-BE49-F238E27FC236}">
                <a16:creationId xmlns:a16="http://schemas.microsoft.com/office/drawing/2014/main" id="{246EC148-A20F-4931-8EF7-73183EE7A149}"/>
              </a:ext>
            </a:extLst>
          </p:cNvPr>
          <p:cNvGrpSpPr/>
          <p:nvPr/>
        </p:nvGrpSpPr>
        <p:grpSpPr>
          <a:xfrm>
            <a:off x="4712698" y="1525697"/>
            <a:ext cx="4917442" cy="3929487"/>
            <a:chOff x="4712698" y="1525697"/>
            <a:chExt cx="4917442" cy="3929487"/>
          </a:xfrm>
        </p:grpSpPr>
        <p:sp>
          <p:nvSpPr>
            <p:cNvPr id="91" name="正方形/長方形 90">
              <a:extLst>
                <a:ext uri="{FF2B5EF4-FFF2-40B4-BE49-F238E27FC236}">
                  <a16:creationId xmlns:a16="http://schemas.microsoft.com/office/drawing/2014/main" id="{8606B5E1-62C1-4FD3-BE29-50FED999E4A2}"/>
                </a:ext>
              </a:extLst>
            </p:cNvPr>
            <p:cNvSpPr/>
            <p:nvPr/>
          </p:nvSpPr>
          <p:spPr>
            <a:xfrm>
              <a:off x="4712698" y="4942496"/>
              <a:ext cx="3036427" cy="512688"/>
            </a:xfrm>
            <a:prstGeom prst="rect">
              <a:avLst/>
            </a:prstGeom>
            <a:noFill/>
            <a:ln w="28575">
              <a:solidFill>
                <a:srgbClr val="FF4A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7" name="正方形/長方形 96">
              <a:extLst>
                <a:ext uri="{FF2B5EF4-FFF2-40B4-BE49-F238E27FC236}">
                  <a16:creationId xmlns:a16="http://schemas.microsoft.com/office/drawing/2014/main" id="{EAA440A1-607A-4FEB-8356-63088766E2CA}"/>
                </a:ext>
              </a:extLst>
            </p:cNvPr>
            <p:cNvSpPr/>
            <p:nvPr/>
          </p:nvSpPr>
          <p:spPr>
            <a:xfrm>
              <a:off x="7383973" y="1525697"/>
              <a:ext cx="779833" cy="360543"/>
            </a:xfrm>
            <a:prstGeom prst="rect">
              <a:avLst/>
            </a:prstGeom>
            <a:noFill/>
            <a:ln w="28575">
              <a:solidFill>
                <a:srgbClr val="FF4A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8" name="正方形/長方形 97">
              <a:extLst>
                <a:ext uri="{FF2B5EF4-FFF2-40B4-BE49-F238E27FC236}">
                  <a16:creationId xmlns:a16="http://schemas.microsoft.com/office/drawing/2014/main" id="{99E15228-754C-48E9-BD3A-068AD8E50739}"/>
                </a:ext>
              </a:extLst>
            </p:cNvPr>
            <p:cNvSpPr/>
            <p:nvPr/>
          </p:nvSpPr>
          <p:spPr>
            <a:xfrm>
              <a:off x="8850307" y="1599226"/>
              <a:ext cx="779833" cy="360543"/>
            </a:xfrm>
            <a:prstGeom prst="rect">
              <a:avLst/>
            </a:prstGeom>
            <a:noFill/>
            <a:ln w="28575">
              <a:solidFill>
                <a:srgbClr val="FF4A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1" name="正方形/長方形 100">
              <a:extLst>
                <a:ext uri="{FF2B5EF4-FFF2-40B4-BE49-F238E27FC236}">
                  <a16:creationId xmlns:a16="http://schemas.microsoft.com/office/drawing/2014/main" id="{3E08DEB1-9513-440E-9792-8292B763E12A}"/>
                </a:ext>
              </a:extLst>
            </p:cNvPr>
            <p:cNvSpPr/>
            <p:nvPr/>
          </p:nvSpPr>
          <p:spPr>
            <a:xfrm>
              <a:off x="8157800" y="3875015"/>
              <a:ext cx="961889" cy="360543"/>
            </a:xfrm>
            <a:prstGeom prst="rect">
              <a:avLst/>
            </a:prstGeom>
            <a:noFill/>
            <a:ln w="28575">
              <a:solidFill>
                <a:srgbClr val="FF4A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6" name="グループ化 95">
            <a:extLst>
              <a:ext uri="{FF2B5EF4-FFF2-40B4-BE49-F238E27FC236}">
                <a16:creationId xmlns:a16="http://schemas.microsoft.com/office/drawing/2014/main" id="{E8DB2ECD-7410-4475-A6AF-B343A0D6BA3B}"/>
              </a:ext>
            </a:extLst>
          </p:cNvPr>
          <p:cNvGrpSpPr/>
          <p:nvPr/>
        </p:nvGrpSpPr>
        <p:grpSpPr>
          <a:xfrm>
            <a:off x="6481520" y="1224402"/>
            <a:ext cx="3386548" cy="1707449"/>
            <a:chOff x="6481520" y="1224402"/>
            <a:chExt cx="3386548" cy="1707449"/>
          </a:xfrm>
        </p:grpSpPr>
        <p:sp>
          <p:nvSpPr>
            <p:cNvPr id="102" name="正方形/長方形 101">
              <a:extLst>
                <a:ext uri="{FF2B5EF4-FFF2-40B4-BE49-F238E27FC236}">
                  <a16:creationId xmlns:a16="http://schemas.microsoft.com/office/drawing/2014/main" id="{835F4CC4-E913-4C90-A24D-DE4BC3B5324C}"/>
                </a:ext>
              </a:extLst>
            </p:cNvPr>
            <p:cNvSpPr/>
            <p:nvPr/>
          </p:nvSpPr>
          <p:spPr>
            <a:xfrm>
              <a:off x="7763049" y="1296804"/>
              <a:ext cx="1087258" cy="233682"/>
            </a:xfrm>
            <a:prstGeom prst="rect">
              <a:avLst/>
            </a:prstGeom>
            <a:noFill/>
            <a:ln w="28575">
              <a:solidFill>
                <a:srgbClr val="FF4A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3" name="正方形/長方形 102">
              <a:extLst>
                <a:ext uri="{FF2B5EF4-FFF2-40B4-BE49-F238E27FC236}">
                  <a16:creationId xmlns:a16="http://schemas.microsoft.com/office/drawing/2014/main" id="{8B165C02-5957-4E0B-AC8C-49DAC1371A03}"/>
                </a:ext>
              </a:extLst>
            </p:cNvPr>
            <p:cNvSpPr/>
            <p:nvPr/>
          </p:nvSpPr>
          <p:spPr>
            <a:xfrm>
              <a:off x="6481520" y="1224402"/>
              <a:ext cx="331260" cy="1588909"/>
            </a:xfrm>
            <a:prstGeom prst="rect">
              <a:avLst/>
            </a:prstGeom>
            <a:noFill/>
            <a:ln w="28575">
              <a:solidFill>
                <a:srgbClr val="FF4A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4" name="正方形/長方形 103">
              <a:extLst>
                <a:ext uri="{FF2B5EF4-FFF2-40B4-BE49-F238E27FC236}">
                  <a16:creationId xmlns:a16="http://schemas.microsoft.com/office/drawing/2014/main" id="{ACA77524-E205-40DB-8F3D-12CB24C7AF9C}"/>
                </a:ext>
              </a:extLst>
            </p:cNvPr>
            <p:cNvSpPr/>
            <p:nvPr/>
          </p:nvSpPr>
          <p:spPr>
            <a:xfrm>
              <a:off x="9536808" y="1224402"/>
              <a:ext cx="331260" cy="1707449"/>
            </a:xfrm>
            <a:prstGeom prst="rect">
              <a:avLst/>
            </a:prstGeom>
            <a:noFill/>
            <a:ln w="28575">
              <a:solidFill>
                <a:srgbClr val="FF4A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172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0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グループ化 33">
            <a:extLst>
              <a:ext uri="{FF2B5EF4-FFF2-40B4-BE49-F238E27FC236}">
                <a16:creationId xmlns:a16="http://schemas.microsoft.com/office/drawing/2014/main" id="{D9D0AD97-8871-49D6-B1F3-AA131BA9A19C}"/>
              </a:ext>
            </a:extLst>
          </p:cNvPr>
          <p:cNvGrpSpPr/>
          <p:nvPr/>
        </p:nvGrpSpPr>
        <p:grpSpPr>
          <a:xfrm>
            <a:off x="6016302" y="2883633"/>
            <a:ext cx="5556177" cy="3480001"/>
            <a:chOff x="5964807" y="4708083"/>
            <a:chExt cx="5556177" cy="3480001"/>
          </a:xfrm>
        </p:grpSpPr>
        <p:grpSp>
          <p:nvGrpSpPr>
            <p:cNvPr id="30" name="Group 11">
              <a:extLst>
                <a:ext uri="{FF2B5EF4-FFF2-40B4-BE49-F238E27FC236}">
                  <a16:creationId xmlns:a16="http://schemas.microsoft.com/office/drawing/2014/main" id="{291488A3-72C2-4FAA-BC69-B8CF62E97AE8}"/>
                </a:ext>
              </a:extLst>
            </p:cNvPr>
            <p:cNvGrpSpPr/>
            <p:nvPr/>
          </p:nvGrpSpPr>
          <p:grpSpPr>
            <a:xfrm>
              <a:off x="5964807" y="4735731"/>
              <a:ext cx="5544576" cy="3452353"/>
              <a:chOff x="184134" y="3429000"/>
              <a:chExt cx="4572000" cy="2654514"/>
            </a:xfrm>
          </p:grpSpPr>
          <p:sp>
            <p:nvSpPr>
              <p:cNvPr id="31" name="Rounded Rectangle 8">
                <a:extLst>
                  <a:ext uri="{FF2B5EF4-FFF2-40B4-BE49-F238E27FC236}">
                    <a16:creationId xmlns:a16="http://schemas.microsoft.com/office/drawing/2014/main" id="{A7292124-5EB1-42FC-8FDC-3DA2DB7E5BCC}"/>
                  </a:ext>
                </a:extLst>
              </p:cNvPr>
              <p:cNvSpPr/>
              <p:nvPr/>
            </p:nvSpPr>
            <p:spPr>
              <a:xfrm>
                <a:off x="184134" y="3429000"/>
                <a:ext cx="4572000" cy="2654514"/>
              </a:xfrm>
              <a:prstGeom prst="roundRect">
                <a:avLst>
                  <a:gd name="adj" fmla="val 9491"/>
                </a:avLst>
              </a:prstGeom>
              <a:solidFill>
                <a:schemeClr val="bg1"/>
              </a:solidFill>
              <a:ln w="38100">
                <a:solidFill>
                  <a:srgbClr val="FF4A9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edondear rectángulo de esquina del mismo lado 54">
                <a:extLst>
                  <a:ext uri="{FF2B5EF4-FFF2-40B4-BE49-F238E27FC236}">
                    <a16:creationId xmlns:a16="http://schemas.microsoft.com/office/drawing/2014/main" id="{D5DA4E59-C05D-478C-BC39-FB6246EA179B}"/>
                  </a:ext>
                </a:extLst>
              </p:cNvPr>
              <p:cNvSpPr/>
              <p:nvPr/>
            </p:nvSpPr>
            <p:spPr>
              <a:xfrm>
                <a:off x="184134" y="3429000"/>
                <a:ext cx="4572000" cy="499723"/>
              </a:xfrm>
              <a:prstGeom prst="round2SameRect">
                <a:avLst/>
              </a:prstGeom>
              <a:solidFill>
                <a:srgbClr val="FF4A96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b="1" dirty="0">
                  <a:solidFill>
                    <a:srgbClr val="FF4A9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sp>
          <p:nvSpPr>
            <p:cNvPr id="33" name="Google Shape;84;p15">
              <a:extLst>
                <a:ext uri="{FF2B5EF4-FFF2-40B4-BE49-F238E27FC236}">
                  <a16:creationId xmlns:a16="http://schemas.microsoft.com/office/drawing/2014/main" id="{B1AC1732-32DE-46AF-BD49-B54F3890F841}"/>
                </a:ext>
              </a:extLst>
            </p:cNvPr>
            <p:cNvSpPr txBox="1"/>
            <p:nvPr/>
          </p:nvSpPr>
          <p:spPr>
            <a:xfrm>
              <a:off x="5976409" y="4708083"/>
              <a:ext cx="5544575" cy="700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ja" b="1" dirty="0"/>
                <a:t>2. Small ground and excited state absorption at the emission wavelength</a:t>
              </a:r>
              <a:endParaRPr lang="en-US" altLang="ja-JP" b="1" dirty="0"/>
            </a:p>
          </p:txBody>
        </p:sp>
      </p:grpSp>
      <p:grpSp>
        <p:nvGrpSpPr>
          <p:cNvPr id="26" name="Group 11">
            <a:extLst>
              <a:ext uri="{FF2B5EF4-FFF2-40B4-BE49-F238E27FC236}">
                <a16:creationId xmlns:a16="http://schemas.microsoft.com/office/drawing/2014/main" id="{87A5A039-4258-4801-A6F8-C2CECCC30F66}"/>
              </a:ext>
            </a:extLst>
          </p:cNvPr>
          <p:cNvGrpSpPr/>
          <p:nvPr/>
        </p:nvGrpSpPr>
        <p:grpSpPr>
          <a:xfrm>
            <a:off x="266756" y="2907254"/>
            <a:ext cx="5544576" cy="3452353"/>
            <a:chOff x="184134" y="3429000"/>
            <a:chExt cx="4572000" cy="2654514"/>
          </a:xfrm>
        </p:grpSpPr>
        <p:sp>
          <p:nvSpPr>
            <p:cNvPr id="27" name="Rounded Rectangle 8">
              <a:extLst>
                <a:ext uri="{FF2B5EF4-FFF2-40B4-BE49-F238E27FC236}">
                  <a16:creationId xmlns:a16="http://schemas.microsoft.com/office/drawing/2014/main" id="{3AD7E730-13B1-4F97-B212-C347F74F0324}"/>
                </a:ext>
              </a:extLst>
            </p:cNvPr>
            <p:cNvSpPr/>
            <p:nvPr/>
          </p:nvSpPr>
          <p:spPr>
            <a:xfrm>
              <a:off x="184134" y="3429000"/>
              <a:ext cx="4572000" cy="2654514"/>
            </a:xfrm>
            <a:prstGeom prst="roundRect">
              <a:avLst>
                <a:gd name="adj" fmla="val 9491"/>
              </a:avLst>
            </a:prstGeom>
            <a:solidFill>
              <a:schemeClr val="bg1"/>
            </a:solidFill>
            <a:ln w="38100">
              <a:solidFill>
                <a:srgbClr val="02C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dondear rectángulo de esquina del mismo lado 54">
              <a:extLst>
                <a:ext uri="{FF2B5EF4-FFF2-40B4-BE49-F238E27FC236}">
                  <a16:creationId xmlns:a16="http://schemas.microsoft.com/office/drawing/2014/main" id="{93B5E5C5-F1E7-4E71-82FC-478A65E510DF}"/>
                </a:ext>
              </a:extLst>
            </p:cNvPr>
            <p:cNvSpPr/>
            <p:nvPr/>
          </p:nvSpPr>
          <p:spPr>
            <a:xfrm>
              <a:off x="184134" y="3429000"/>
              <a:ext cx="4572000" cy="499723"/>
            </a:xfrm>
            <a:prstGeom prst="round2SameRect">
              <a:avLst/>
            </a:prstGeom>
            <a:solidFill>
              <a:srgbClr val="02CEFF"/>
            </a:solidFill>
            <a:ln w="38100">
              <a:solidFill>
                <a:srgbClr val="02C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8297DFD8-535E-4AC3-B687-FD46B6297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000" dirty="0"/>
              <a:t>Target properties</a:t>
            </a:r>
            <a:endParaRPr kumimoji="1" lang="ja-JP" altLang="en-US" sz="4000" dirty="0"/>
          </a:p>
        </p:txBody>
      </p:sp>
      <p:pic>
        <p:nvPicPr>
          <p:cNvPr id="9" name="Google Shape;78;p15">
            <a:extLst>
              <a:ext uri="{FF2B5EF4-FFF2-40B4-BE49-F238E27FC236}">
                <a16:creationId xmlns:a16="http://schemas.microsoft.com/office/drawing/2014/main" id="{A1BB915E-840C-4320-BCC6-6FCAE3DB1BF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12060" b="8369"/>
          <a:stretch/>
        </p:blipFill>
        <p:spPr>
          <a:xfrm>
            <a:off x="6104597" y="3727870"/>
            <a:ext cx="5405481" cy="38712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79;p15">
            <a:extLst>
              <a:ext uri="{FF2B5EF4-FFF2-40B4-BE49-F238E27FC236}">
                <a16:creationId xmlns:a16="http://schemas.microsoft.com/office/drawing/2014/main" id="{58DD0736-6808-49D7-8DD7-912810050D35}"/>
              </a:ext>
            </a:extLst>
          </p:cNvPr>
          <p:cNvSpPr txBox="1"/>
          <p:nvPr/>
        </p:nvSpPr>
        <p:spPr>
          <a:xfrm>
            <a:off x="6178740" y="4116121"/>
            <a:ext cx="5219700" cy="721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sz="2000" dirty="0">
                <a:solidFill>
                  <a:srgbClr val="FF0000"/>
                </a:solidFill>
                <a:latin typeface="+mj-lt"/>
              </a:rPr>
              <a:t>Estimated relative populations during lasing</a:t>
            </a:r>
            <a:endParaRPr sz="2000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1" name="Google Shape;80;p15">
            <a:extLst>
              <a:ext uri="{FF2B5EF4-FFF2-40B4-BE49-F238E27FC236}">
                <a16:creationId xmlns:a16="http://schemas.microsoft.com/office/drawing/2014/main" id="{F5573EC3-D221-46C6-B558-B551DE2D6B8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8740" y="4742691"/>
            <a:ext cx="1550215" cy="515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81;p15">
            <a:extLst>
              <a:ext uri="{FF2B5EF4-FFF2-40B4-BE49-F238E27FC236}">
                <a16:creationId xmlns:a16="http://schemas.microsoft.com/office/drawing/2014/main" id="{D50A066A-B237-404F-AD5B-BFC3F8A9E3D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6489" y="4730471"/>
            <a:ext cx="1550212" cy="538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2;p15">
            <a:extLst>
              <a:ext uri="{FF2B5EF4-FFF2-40B4-BE49-F238E27FC236}">
                <a16:creationId xmlns:a16="http://schemas.microsoft.com/office/drawing/2014/main" id="{3DE5C8ED-5F51-4574-9760-D542AFD9593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79637" y="4727861"/>
            <a:ext cx="1550223" cy="54409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84;p15">
            <a:extLst>
              <a:ext uri="{FF2B5EF4-FFF2-40B4-BE49-F238E27FC236}">
                <a16:creationId xmlns:a16="http://schemas.microsoft.com/office/drawing/2014/main" id="{FE27AEB5-9AA6-429E-8F88-D1A64B2EAB22}"/>
              </a:ext>
            </a:extLst>
          </p:cNvPr>
          <p:cNvSpPr txBox="1"/>
          <p:nvPr/>
        </p:nvSpPr>
        <p:spPr>
          <a:xfrm>
            <a:off x="301680" y="2864237"/>
            <a:ext cx="5544575" cy="70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altLang="ja" b="1" dirty="0"/>
              <a:t>High Gain 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altLang="ja" b="1" dirty="0"/>
              <a:t>(large gain cross section and singlet population)   </a:t>
            </a:r>
            <a:endParaRPr b="1" dirty="0"/>
          </a:p>
        </p:txBody>
      </p:sp>
      <p:pic>
        <p:nvPicPr>
          <p:cNvPr id="16" name="Google Shape;85;p15">
            <a:extLst>
              <a:ext uri="{FF2B5EF4-FFF2-40B4-BE49-F238E27FC236}">
                <a16:creationId xmlns:a16="http://schemas.microsoft.com/office/drawing/2014/main" id="{C3A56D25-4E0E-4891-A355-7E344D8E53B6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34631"/>
          <a:stretch/>
        </p:blipFill>
        <p:spPr>
          <a:xfrm>
            <a:off x="862140" y="3687001"/>
            <a:ext cx="4611560" cy="144713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86;p15">
            <a:extLst>
              <a:ext uri="{FF2B5EF4-FFF2-40B4-BE49-F238E27FC236}">
                <a16:creationId xmlns:a16="http://schemas.microsoft.com/office/drawing/2014/main" id="{59C2CBE4-A409-4533-A9CA-F20CD7A74877}"/>
              </a:ext>
            </a:extLst>
          </p:cNvPr>
          <p:cNvSpPr txBox="1"/>
          <p:nvPr/>
        </p:nvSpPr>
        <p:spPr>
          <a:xfrm>
            <a:off x="6155809" y="5450939"/>
            <a:ext cx="5437658" cy="5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ja" dirty="0"/>
              <a:t>Absorption cross section should be smaller than </a:t>
            </a:r>
            <a:r>
              <a:rPr lang="ja" dirty="0"/>
              <a:t>𝝈</a:t>
            </a:r>
            <a:r>
              <a:rPr lang="ja" baseline="-25000" dirty="0"/>
              <a:t>g</a:t>
            </a:r>
            <a:r>
              <a:rPr lang="ja" dirty="0"/>
              <a:t> </a:t>
            </a:r>
            <a:r>
              <a:rPr lang="en-US" altLang="ja" dirty="0"/>
              <a:t>in proportion to the relative populations</a:t>
            </a:r>
          </a:p>
        </p:txBody>
      </p:sp>
      <p:sp>
        <p:nvSpPr>
          <p:cNvPr id="18" name="Google Shape;87;p15">
            <a:extLst>
              <a:ext uri="{FF2B5EF4-FFF2-40B4-BE49-F238E27FC236}">
                <a16:creationId xmlns:a16="http://schemas.microsoft.com/office/drawing/2014/main" id="{4FD0145D-7D04-4082-BA7A-81041D3E6034}"/>
              </a:ext>
            </a:extLst>
          </p:cNvPr>
          <p:cNvSpPr txBox="1"/>
          <p:nvPr/>
        </p:nvSpPr>
        <p:spPr>
          <a:xfrm>
            <a:off x="365180" y="5018765"/>
            <a:ext cx="5237627" cy="1158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196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❏"/>
            </a:pPr>
            <a:r>
              <a:rPr lang="en-US" altLang="ja" dirty="0">
                <a:solidFill>
                  <a:schemeClr val="dk1"/>
                </a:solidFill>
                <a:latin typeface="+mj-lt"/>
              </a:rPr>
              <a:t>Fast radiative decay</a:t>
            </a:r>
            <a:r>
              <a:rPr lang="ja" dirty="0">
                <a:solidFill>
                  <a:schemeClr val="dk1"/>
                </a:solidFill>
                <a:latin typeface="+mj-lt"/>
              </a:rPr>
              <a:t> </a:t>
            </a:r>
            <a:endParaRPr dirty="0">
              <a:solidFill>
                <a:schemeClr val="dk1"/>
              </a:solidFill>
              <a:latin typeface="+mj-lt"/>
            </a:endParaRPr>
          </a:p>
          <a:p>
            <a:pPr marL="228600" lvl="0" indent="-196850" algn="l" rtl="0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US" altLang="ja" dirty="0">
                <a:latin typeface="+mj-lt"/>
              </a:rPr>
              <a:t>Narrow emission bandwidth</a:t>
            </a:r>
            <a:endParaRPr dirty="0">
              <a:latin typeface="+mj-lt"/>
            </a:endParaRPr>
          </a:p>
          <a:p>
            <a:pPr marL="228600" lvl="0" indent="-196850" algn="l" rtl="0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US" altLang="ja" dirty="0">
                <a:latin typeface="+mj-lt"/>
              </a:rPr>
              <a:t>Large fluorescence quantum yield</a:t>
            </a:r>
            <a:endParaRPr dirty="0">
              <a:latin typeface="+mj-lt"/>
            </a:endParaRPr>
          </a:p>
          <a:p>
            <a:pPr marL="228600" lvl="0" indent="-196850" algn="l" rtl="0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-US" altLang="ja" dirty="0">
                <a:latin typeface="+mj-lt"/>
              </a:rPr>
              <a:t>Small probability of singlet related annihilations</a:t>
            </a:r>
            <a:endParaRPr dirty="0">
              <a:latin typeface="+mj-lt"/>
            </a:endParaRP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5AA9EACF-1E3F-4AD5-8C78-584C09DAA342}"/>
              </a:ext>
            </a:extLst>
          </p:cNvPr>
          <p:cNvSpPr/>
          <p:nvPr/>
        </p:nvSpPr>
        <p:spPr>
          <a:xfrm>
            <a:off x="266756" y="1284063"/>
            <a:ext cx="11294122" cy="1479519"/>
          </a:xfrm>
          <a:prstGeom prst="rect">
            <a:avLst/>
          </a:prstGeom>
          <a:solidFill>
            <a:srgbClr val="192B28"/>
          </a:solidFill>
          <a:ln w="38100">
            <a:solidFill>
              <a:srgbClr val="12F9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14">
                <a:extLst>
                  <a:ext uri="{FF2B5EF4-FFF2-40B4-BE49-F238E27FC236}">
                    <a16:creationId xmlns:a16="http://schemas.microsoft.com/office/drawing/2014/main" id="{D4267D20-C6CA-4D71-9302-0A555F209129}"/>
                  </a:ext>
                </a:extLst>
              </p:cNvPr>
              <p:cNvSpPr txBox="1"/>
              <p:nvPr/>
            </p:nvSpPr>
            <p:spPr>
              <a:xfrm>
                <a:off x="2096397" y="1808491"/>
                <a:ext cx="7384109" cy="3994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𝛤</m:t>
                    </m:r>
                    <m:sSub>
                      <m:sSubPr>
                        <m:ctrl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  <m:sSub>
                      <m:sSubPr>
                        <m:ctrlPr>
                          <a:rPr lang="en-C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C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C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C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𝑐𝑎𝑣</m:t>
                        </m:r>
                      </m:sub>
                    </m:sSub>
                    <m:r>
                      <a:rPr lang="en-CA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l-GR" sz="2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𝛤</m:t>
                    </m:r>
                    <m:sSub>
                      <m:sSubPr>
                        <m:ctrl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A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CA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A" sz="2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CA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C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CA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CA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CA" sz="2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C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C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CA" sz="2400" dirty="0">
                        <a:solidFill>
                          <a:schemeClr val="bg1"/>
                        </a:solidFill>
                        <a:ea typeface="Cambria Math" panose="02040503050406030204" pitchFamily="18" charset="0"/>
                      </a:rPr>
                      <m:t> </m:t>
                    </m:r>
                    <m:r>
                      <a:rPr lang="en-CA" sz="24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C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C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CA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CA" sz="20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14">
                <a:extLst>
                  <a:ext uri="{FF2B5EF4-FFF2-40B4-BE49-F238E27FC236}">
                    <a16:creationId xmlns:a16="http://schemas.microsoft.com/office/drawing/2014/main" id="{D4267D20-C6CA-4D71-9302-0A555F209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6397" y="1808491"/>
                <a:ext cx="7384109" cy="399405"/>
              </a:xfrm>
              <a:prstGeom prst="rect">
                <a:avLst/>
              </a:prstGeom>
              <a:blipFill>
                <a:blip r:embed="rId8"/>
                <a:stretch>
                  <a:fillRect l="-1486" t="-7692" b="-27692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Google Shape;1890;p70">
            <a:extLst>
              <a:ext uri="{FF2B5EF4-FFF2-40B4-BE49-F238E27FC236}">
                <a16:creationId xmlns:a16="http://schemas.microsoft.com/office/drawing/2014/main" id="{3E3EFC3E-6210-44EA-807D-9F6B82600B47}"/>
              </a:ext>
            </a:extLst>
          </p:cNvPr>
          <p:cNvSpPr txBox="1"/>
          <p:nvPr/>
        </p:nvSpPr>
        <p:spPr>
          <a:xfrm>
            <a:off x="2549388" y="2223004"/>
            <a:ext cx="6823248" cy="4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FFFF00"/>
                </a:solidFill>
              </a:rPr>
              <a:t>Gain should be larger than the sum of all optical losses </a:t>
            </a:r>
            <a:endParaRPr b="1" dirty="0">
              <a:solidFill>
                <a:srgbClr val="FFFF00"/>
              </a:solidFill>
            </a:endParaRPr>
          </a:p>
        </p:txBody>
      </p:sp>
      <p:sp>
        <p:nvSpPr>
          <p:cNvPr id="23" name="Google Shape;1890;p70">
            <a:extLst>
              <a:ext uri="{FF2B5EF4-FFF2-40B4-BE49-F238E27FC236}">
                <a16:creationId xmlns:a16="http://schemas.microsoft.com/office/drawing/2014/main" id="{84E28467-72E9-4F10-9045-C5644CED9721}"/>
              </a:ext>
            </a:extLst>
          </p:cNvPr>
          <p:cNvSpPr txBox="1"/>
          <p:nvPr/>
        </p:nvSpPr>
        <p:spPr>
          <a:xfrm>
            <a:off x="1862914" y="1331189"/>
            <a:ext cx="2756495" cy="4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00"/>
                </a:solidFill>
              </a:rPr>
              <a:t>Lasing condition</a:t>
            </a:r>
            <a:endParaRPr b="1" dirty="0">
              <a:solidFill>
                <a:srgbClr val="FFFF00"/>
              </a:solidFill>
            </a:endParaRPr>
          </a:p>
        </p:txBody>
      </p:sp>
      <p:sp>
        <p:nvSpPr>
          <p:cNvPr id="35" name="正方形/長方形 34">
            <a:extLst>
              <a:ext uri="{FF2B5EF4-FFF2-40B4-BE49-F238E27FC236}">
                <a16:creationId xmlns:a16="http://schemas.microsoft.com/office/drawing/2014/main" id="{02D77A7D-DD5A-43D0-9AD7-2B967800B27E}"/>
              </a:ext>
            </a:extLst>
          </p:cNvPr>
          <p:cNvSpPr/>
          <p:nvPr/>
        </p:nvSpPr>
        <p:spPr>
          <a:xfrm>
            <a:off x="2006600" y="1747488"/>
            <a:ext cx="1117600" cy="551779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DF2380C3-2FB1-42FD-B23F-A29E3923AA20}"/>
              </a:ext>
            </a:extLst>
          </p:cNvPr>
          <p:cNvSpPr/>
          <p:nvPr/>
        </p:nvSpPr>
        <p:spPr>
          <a:xfrm>
            <a:off x="4318000" y="1747488"/>
            <a:ext cx="4940300" cy="551779"/>
          </a:xfrm>
          <a:prstGeom prst="rect">
            <a:avLst/>
          </a:prstGeom>
          <a:noFill/>
          <a:ln w="28575">
            <a:solidFill>
              <a:srgbClr val="FF4A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矢印: 下 2">
            <a:extLst>
              <a:ext uri="{FF2B5EF4-FFF2-40B4-BE49-F238E27FC236}">
                <a16:creationId xmlns:a16="http://schemas.microsoft.com/office/drawing/2014/main" id="{F7D538B7-8525-4120-9763-59DF5FCDBF9A}"/>
              </a:ext>
            </a:extLst>
          </p:cNvPr>
          <p:cNvSpPr/>
          <p:nvPr/>
        </p:nvSpPr>
        <p:spPr>
          <a:xfrm flipV="1">
            <a:off x="1651000" y="1770391"/>
            <a:ext cx="199214" cy="490776"/>
          </a:xfrm>
          <a:prstGeom prst="downArrow">
            <a:avLst/>
          </a:prstGeom>
          <a:solidFill>
            <a:srgbClr val="02CEFF"/>
          </a:solidFill>
          <a:ln>
            <a:solidFill>
              <a:srgbClr val="02CE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矢印: 下 28">
            <a:extLst>
              <a:ext uri="{FF2B5EF4-FFF2-40B4-BE49-F238E27FC236}">
                <a16:creationId xmlns:a16="http://schemas.microsoft.com/office/drawing/2014/main" id="{59F3B32C-23D3-4625-B24B-BD137CF4D83D}"/>
              </a:ext>
            </a:extLst>
          </p:cNvPr>
          <p:cNvSpPr/>
          <p:nvPr/>
        </p:nvSpPr>
        <p:spPr>
          <a:xfrm>
            <a:off x="9456995" y="1768166"/>
            <a:ext cx="199214" cy="490776"/>
          </a:xfrm>
          <a:prstGeom prst="downArrow">
            <a:avLst/>
          </a:prstGeom>
          <a:solidFill>
            <a:srgbClr val="FF4A96"/>
          </a:solidFill>
          <a:ln>
            <a:solidFill>
              <a:srgbClr val="FF4A9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2294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1">
            <a:extLst>
              <a:ext uri="{FF2B5EF4-FFF2-40B4-BE49-F238E27FC236}">
                <a16:creationId xmlns:a16="http://schemas.microsoft.com/office/drawing/2014/main" id="{46966B7D-4829-409D-B58B-9E8474A819B7}"/>
              </a:ext>
            </a:extLst>
          </p:cNvPr>
          <p:cNvGrpSpPr/>
          <p:nvPr/>
        </p:nvGrpSpPr>
        <p:grpSpPr>
          <a:xfrm>
            <a:off x="1431778" y="1159079"/>
            <a:ext cx="4232034" cy="2485545"/>
            <a:chOff x="184134" y="3429000"/>
            <a:chExt cx="4572000" cy="2501321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79A6C65-A973-41D4-A91C-3532D1E7A1F9}"/>
                </a:ext>
              </a:extLst>
            </p:cNvPr>
            <p:cNvSpPr/>
            <p:nvPr/>
          </p:nvSpPr>
          <p:spPr>
            <a:xfrm>
              <a:off x="184134" y="3429000"/>
              <a:ext cx="4572000" cy="2501321"/>
            </a:xfrm>
            <a:prstGeom prst="roundRect">
              <a:avLst>
                <a:gd name="adj" fmla="val 9491"/>
              </a:avLst>
            </a:prstGeom>
            <a:solidFill>
              <a:schemeClr val="bg1"/>
            </a:solidFill>
            <a:ln w="38100">
              <a:solidFill>
                <a:srgbClr val="02C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dondear rectángulo de esquina del mismo lado 54">
              <a:extLst>
                <a:ext uri="{FF2B5EF4-FFF2-40B4-BE49-F238E27FC236}">
                  <a16:creationId xmlns:a16="http://schemas.microsoft.com/office/drawing/2014/main" id="{540A3DB3-76DD-4A82-B7C5-2953713DF71F}"/>
                </a:ext>
              </a:extLst>
            </p:cNvPr>
            <p:cNvSpPr/>
            <p:nvPr/>
          </p:nvSpPr>
          <p:spPr>
            <a:xfrm>
              <a:off x="184134" y="3429000"/>
              <a:ext cx="4572000" cy="600996"/>
            </a:xfrm>
            <a:prstGeom prst="round2SameRect">
              <a:avLst/>
            </a:prstGeom>
            <a:solidFill>
              <a:srgbClr val="02CEFF"/>
            </a:solidFill>
            <a:ln w="38100">
              <a:solidFill>
                <a:srgbClr val="02CE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" name="タイトル 1">
            <a:extLst>
              <a:ext uri="{FF2B5EF4-FFF2-40B4-BE49-F238E27FC236}">
                <a16:creationId xmlns:a16="http://schemas.microsoft.com/office/drawing/2014/main" id="{B2D8192A-726D-4FC7-83BD-9EC29FE81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67" y="53711"/>
            <a:ext cx="11971866" cy="933978"/>
          </a:xfrm>
        </p:spPr>
        <p:txBody>
          <a:bodyPr>
            <a:normAutofit/>
          </a:bodyPr>
          <a:lstStyle/>
          <a:p>
            <a:r>
              <a:rPr kumimoji="1" lang="en-US" altLang="ja-JP" sz="4000" dirty="0"/>
              <a:t>Progress in automated characterization setups</a:t>
            </a:r>
            <a:endParaRPr kumimoji="1" lang="ja-JP" altLang="en-US" sz="4000" dirty="0"/>
          </a:p>
        </p:txBody>
      </p:sp>
      <p:pic>
        <p:nvPicPr>
          <p:cNvPr id="6" name="図 6">
            <a:extLst>
              <a:ext uri="{FF2B5EF4-FFF2-40B4-BE49-F238E27FC236}">
                <a16:creationId xmlns:a16="http://schemas.microsoft.com/office/drawing/2014/main" id="{4C6DBD22-7B51-42B3-AC71-0FC24300944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9900" y="1885453"/>
            <a:ext cx="1503364" cy="152009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38D77A-7006-4538-AFF5-9E583E1609FC}"/>
              </a:ext>
            </a:extLst>
          </p:cNvPr>
          <p:cNvSpPr/>
          <p:nvPr/>
        </p:nvSpPr>
        <p:spPr>
          <a:xfrm>
            <a:off x="1541358" y="1152598"/>
            <a:ext cx="272452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b="1" dirty="0"/>
              <a:t>UV-VIS absorption/</a:t>
            </a:r>
          </a:p>
          <a:p>
            <a:r>
              <a:rPr kumimoji="1" lang="en-US" altLang="ja-JP" b="1" dirty="0"/>
              <a:t>Photoluminescence(PL)</a:t>
            </a:r>
            <a:endParaRPr kumimoji="1" lang="ja-JP" altLang="en-US" b="1" dirty="0"/>
          </a:p>
          <a:p>
            <a:endParaRPr kumimoji="1" lang="ja-JP" altLang="en-US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C2DB3C5-DE28-4292-A559-47EE07CD9A57}"/>
              </a:ext>
            </a:extLst>
          </p:cNvPr>
          <p:cNvSpPr/>
          <p:nvPr/>
        </p:nvSpPr>
        <p:spPr>
          <a:xfrm>
            <a:off x="3259425" y="2219562"/>
            <a:ext cx="20129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/>
              <a:t>- Emission band width</a:t>
            </a:r>
            <a:endParaRPr kumimoji="1" lang="ja-JP" altLang="en-US" sz="1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468F68-259E-4B8F-9563-F57A1E429FFD}"/>
              </a:ext>
            </a:extLst>
          </p:cNvPr>
          <p:cNvSpPr/>
          <p:nvPr/>
        </p:nvSpPr>
        <p:spPr>
          <a:xfrm>
            <a:off x="3057186" y="1913888"/>
            <a:ext cx="16527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b="1" dirty="0"/>
              <a:t>Target property </a:t>
            </a:r>
            <a:r>
              <a:rPr kumimoji="1" lang="en-US" altLang="ja-JP" sz="1400" dirty="0"/>
              <a:t>: </a:t>
            </a:r>
            <a:endParaRPr kumimoji="1" lang="ja-JP" altLang="en-US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D2376C1-4682-47DC-9D67-C004EC5C4F81}"/>
              </a:ext>
            </a:extLst>
          </p:cNvPr>
          <p:cNvSpPr/>
          <p:nvPr/>
        </p:nvSpPr>
        <p:spPr>
          <a:xfrm>
            <a:off x="3988860" y="2517670"/>
            <a:ext cx="184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kumimoji="1" lang="ja-JP" altLang="en-US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9D4AC6-4934-4B07-A925-39E8B4C0FAB7}"/>
              </a:ext>
            </a:extLst>
          </p:cNvPr>
          <p:cNvSpPr/>
          <p:nvPr/>
        </p:nvSpPr>
        <p:spPr>
          <a:xfrm>
            <a:off x="3259425" y="2835115"/>
            <a:ext cx="16802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/>
              <a:t>- PL quantum yield</a:t>
            </a:r>
            <a:endParaRPr kumimoji="1" lang="ja-JP" altLang="en-US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F19E28-4FB2-45EB-AE0C-93DB68E584FB}"/>
              </a:ext>
            </a:extLst>
          </p:cNvPr>
          <p:cNvSpPr/>
          <p:nvPr/>
        </p:nvSpPr>
        <p:spPr>
          <a:xfrm>
            <a:off x="3069093" y="3176430"/>
            <a:ext cx="2469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b="1" dirty="0"/>
              <a:t>Development Status : </a:t>
            </a:r>
            <a:r>
              <a:rPr kumimoji="1" lang="en-US" altLang="ja-JP" sz="1400" dirty="0"/>
              <a:t>Done</a:t>
            </a:r>
            <a:endParaRPr kumimoji="1" lang="ja-JP" altLang="en-US" sz="14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B0197B-FA97-489D-B269-6BF373E540BC}"/>
              </a:ext>
            </a:extLst>
          </p:cNvPr>
          <p:cNvSpPr/>
          <p:nvPr/>
        </p:nvSpPr>
        <p:spPr>
          <a:xfrm>
            <a:off x="3259425" y="2527339"/>
            <a:ext cx="17229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/>
              <a:t>- Ground state Abs.</a:t>
            </a:r>
            <a:endParaRPr kumimoji="1" lang="ja-JP" altLang="en-US" sz="1400" dirty="0"/>
          </a:p>
        </p:txBody>
      </p:sp>
      <p:grpSp>
        <p:nvGrpSpPr>
          <p:cNvPr id="34" name="Group 11">
            <a:extLst>
              <a:ext uri="{FF2B5EF4-FFF2-40B4-BE49-F238E27FC236}">
                <a16:creationId xmlns:a16="http://schemas.microsoft.com/office/drawing/2014/main" id="{C4B43D6E-C7FA-41AB-B0BD-9133A488431B}"/>
              </a:ext>
            </a:extLst>
          </p:cNvPr>
          <p:cNvGrpSpPr/>
          <p:nvPr/>
        </p:nvGrpSpPr>
        <p:grpSpPr>
          <a:xfrm>
            <a:off x="5795467" y="1151167"/>
            <a:ext cx="4558133" cy="2485545"/>
            <a:chOff x="184134" y="3429000"/>
            <a:chExt cx="4572000" cy="2501321"/>
          </a:xfrm>
        </p:grpSpPr>
        <p:sp>
          <p:nvSpPr>
            <p:cNvPr id="35" name="Rounded Rectangle 8">
              <a:extLst>
                <a:ext uri="{FF2B5EF4-FFF2-40B4-BE49-F238E27FC236}">
                  <a16:creationId xmlns:a16="http://schemas.microsoft.com/office/drawing/2014/main" id="{6CD04380-78AD-4522-9687-71F4E0ADD7F4}"/>
                </a:ext>
              </a:extLst>
            </p:cNvPr>
            <p:cNvSpPr/>
            <p:nvPr/>
          </p:nvSpPr>
          <p:spPr>
            <a:xfrm>
              <a:off x="184134" y="3429000"/>
              <a:ext cx="4572000" cy="2501321"/>
            </a:xfrm>
            <a:prstGeom prst="roundRect">
              <a:avLst>
                <a:gd name="adj" fmla="val 9491"/>
              </a:avLst>
            </a:prstGeom>
            <a:solidFill>
              <a:schemeClr val="bg1"/>
            </a:solidFill>
            <a:ln w="38100">
              <a:solidFill>
                <a:srgbClr val="FF4A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dondear rectángulo de esquina del mismo lado 54">
              <a:extLst>
                <a:ext uri="{FF2B5EF4-FFF2-40B4-BE49-F238E27FC236}">
                  <a16:creationId xmlns:a16="http://schemas.microsoft.com/office/drawing/2014/main" id="{4D3C9C79-5753-44E5-B81E-7E28A9E9A517}"/>
                </a:ext>
              </a:extLst>
            </p:cNvPr>
            <p:cNvSpPr/>
            <p:nvPr/>
          </p:nvSpPr>
          <p:spPr>
            <a:xfrm>
              <a:off x="184134" y="3429000"/>
              <a:ext cx="4572000" cy="600996"/>
            </a:xfrm>
            <a:prstGeom prst="round2SameRect">
              <a:avLst/>
            </a:prstGeom>
            <a:solidFill>
              <a:srgbClr val="FF4A96"/>
            </a:solidFill>
            <a:ln w="38100">
              <a:solidFill>
                <a:srgbClr val="FF4A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CC17739E-00A1-4047-8911-F066AA6B594E}"/>
              </a:ext>
            </a:extLst>
          </p:cNvPr>
          <p:cNvSpPr/>
          <p:nvPr/>
        </p:nvSpPr>
        <p:spPr>
          <a:xfrm>
            <a:off x="5935472" y="1263283"/>
            <a:ext cx="31958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A" altLang="ja-JP" b="1" dirty="0"/>
              <a:t>Photoluminescence lifetime</a:t>
            </a:r>
            <a:endParaRPr kumimoji="1" lang="ja-JP" altLang="en-US" b="1" dirty="0"/>
          </a:p>
          <a:p>
            <a:endParaRPr kumimoji="1" lang="ja-JP" altLang="en-US" b="1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72FDF3-CD63-4C8D-AF26-05BA4DC8F942}"/>
              </a:ext>
            </a:extLst>
          </p:cNvPr>
          <p:cNvSpPr/>
          <p:nvPr/>
        </p:nvSpPr>
        <p:spPr>
          <a:xfrm>
            <a:off x="8020701" y="2288695"/>
            <a:ext cx="22723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/>
              <a:t>- Radiative decay constant</a:t>
            </a:r>
          </a:p>
          <a:p>
            <a:endParaRPr kumimoji="1" lang="ja-JP" altLang="en-US" sz="14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DF85D10-5AA6-4E69-AA3D-6BB7E78ADCFB}"/>
              </a:ext>
            </a:extLst>
          </p:cNvPr>
          <p:cNvSpPr/>
          <p:nvPr/>
        </p:nvSpPr>
        <p:spPr>
          <a:xfrm>
            <a:off x="7930844" y="1909836"/>
            <a:ext cx="16527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b="1" dirty="0"/>
              <a:t>Target property </a:t>
            </a:r>
            <a:r>
              <a:rPr kumimoji="1" lang="en-US" altLang="ja-JP" sz="1400" dirty="0"/>
              <a:t>: </a:t>
            </a:r>
            <a:endParaRPr kumimoji="1" lang="ja-JP" altLang="en-US" sz="14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3D42FDC-6F3C-4A7A-8A1A-5E95B08A8DE7}"/>
              </a:ext>
            </a:extLst>
          </p:cNvPr>
          <p:cNvSpPr/>
          <p:nvPr/>
        </p:nvSpPr>
        <p:spPr>
          <a:xfrm>
            <a:off x="8862518" y="2513618"/>
            <a:ext cx="184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kumimoji="1" lang="ja-JP" altLang="en-US" sz="14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A0253F6-65E9-4FD7-B160-AF4D032DB150}"/>
              </a:ext>
            </a:extLst>
          </p:cNvPr>
          <p:cNvSpPr/>
          <p:nvPr/>
        </p:nvSpPr>
        <p:spPr>
          <a:xfrm>
            <a:off x="7930844" y="2658026"/>
            <a:ext cx="19914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b="1" dirty="0"/>
              <a:t>Development Status :</a:t>
            </a:r>
            <a:endParaRPr kumimoji="1" lang="ja-JP" altLang="en-US" sz="1400" dirty="0"/>
          </a:p>
        </p:txBody>
      </p:sp>
      <p:pic>
        <p:nvPicPr>
          <p:cNvPr id="45" name="図 88">
            <a:extLst>
              <a:ext uri="{FF2B5EF4-FFF2-40B4-BE49-F238E27FC236}">
                <a16:creationId xmlns:a16="http://schemas.microsoft.com/office/drawing/2014/main" id="{B1BAF47D-8BF6-4DA0-85F5-8388D74D18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150474" y="1722488"/>
            <a:ext cx="1507420" cy="1848003"/>
          </a:xfrm>
          <a:prstGeom prst="rect">
            <a:avLst/>
          </a:prstGeom>
        </p:spPr>
      </p:pic>
      <p:grpSp>
        <p:nvGrpSpPr>
          <p:cNvPr id="46" name="Group 11">
            <a:extLst>
              <a:ext uri="{FF2B5EF4-FFF2-40B4-BE49-F238E27FC236}">
                <a16:creationId xmlns:a16="http://schemas.microsoft.com/office/drawing/2014/main" id="{C2070E25-1242-49EE-B412-01B8637D6892}"/>
              </a:ext>
            </a:extLst>
          </p:cNvPr>
          <p:cNvGrpSpPr/>
          <p:nvPr/>
        </p:nvGrpSpPr>
        <p:grpSpPr>
          <a:xfrm>
            <a:off x="1431778" y="3784543"/>
            <a:ext cx="4947723" cy="2482122"/>
            <a:chOff x="184134" y="3429000"/>
            <a:chExt cx="4572000" cy="2501321"/>
          </a:xfrm>
        </p:grpSpPr>
        <p:sp>
          <p:nvSpPr>
            <p:cNvPr id="47" name="Rounded Rectangle 8">
              <a:extLst>
                <a:ext uri="{FF2B5EF4-FFF2-40B4-BE49-F238E27FC236}">
                  <a16:creationId xmlns:a16="http://schemas.microsoft.com/office/drawing/2014/main" id="{5AAFA94F-8702-4B5B-9AE3-2A24A9F18ABF}"/>
                </a:ext>
              </a:extLst>
            </p:cNvPr>
            <p:cNvSpPr/>
            <p:nvPr/>
          </p:nvSpPr>
          <p:spPr>
            <a:xfrm>
              <a:off x="184134" y="3429000"/>
              <a:ext cx="4572000" cy="2501321"/>
            </a:xfrm>
            <a:prstGeom prst="roundRect">
              <a:avLst>
                <a:gd name="adj" fmla="val 9491"/>
              </a:avLst>
            </a:prstGeom>
            <a:solidFill>
              <a:schemeClr val="bg1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8" name="Redondear rectángulo de esquina del mismo lado 54">
              <a:extLst>
                <a:ext uri="{FF2B5EF4-FFF2-40B4-BE49-F238E27FC236}">
                  <a16:creationId xmlns:a16="http://schemas.microsoft.com/office/drawing/2014/main" id="{52706C2B-447D-4D9F-9D9E-C8C9B0AA1127}"/>
                </a:ext>
              </a:extLst>
            </p:cNvPr>
            <p:cNvSpPr/>
            <p:nvPr/>
          </p:nvSpPr>
          <p:spPr>
            <a:xfrm>
              <a:off x="184134" y="3429000"/>
              <a:ext cx="4572000" cy="600996"/>
            </a:xfrm>
            <a:prstGeom prst="round2SameRect">
              <a:avLst/>
            </a:prstGeom>
            <a:solidFill>
              <a:srgbClr val="FFFF00"/>
            </a:solidFill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rgbClr val="FFFF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C67B9F9A-25AC-4977-9E89-B4057C298AFC}"/>
              </a:ext>
            </a:extLst>
          </p:cNvPr>
          <p:cNvSpPr/>
          <p:nvPr/>
        </p:nvSpPr>
        <p:spPr>
          <a:xfrm>
            <a:off x="1549900" y="3912181"/>
            <a:ext cx="21254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A" altLang="ja-JP" b="1" dirty="0"/>
              <a:t>Triplet absorption</a:t>
            </a:r>
            <a:endParaRPr kumimoji="1" lang="ja-JP" altLang="en-US" b="1" dirty="0"/>
          </a:p>
          <a:p>
            <a:endParaRPr kumimoji="1" lang="ja-JP" altLang="en-US" b="1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6DFAF2-5408-46B9-BE6B-1921A5B8F619}"/>
              </a:ext>
            </a:extLst>
          </p:cNvPr>
          <p:cNvSpPr/>
          <p:nvPr/>
        </p:nvSpPr>
        <p:spPr>
          <a:xfrm>
            <a:off x="3585885" y="4857709"/>
            <a:ext cx="1704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/>
              <a:t>- Triplet absorption</a:t>
            </a:r>
          </a:p>
          <a:p>
            <a:endParaRPr kumimoji="1" lang="ja-JP" altLang="en-US" sz="14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BC8056-42F4-49BB-B986-5931E09F3A50}"/>
              </a:ext>
            </a:extLst>
          </p:cNvPr>
          <p:cNvSpPr/>
          <p:nvPr/>
        </p:nvSpPr>
        <p:spPr>
          <a:xfrm>
            <a:off x="3503549" y="4544350"/>
            <a:ext cx="16527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b="1" dirty="0"/>
              <a:t>Target property </a:t>
            </a:r>
            <a:r>
              <a:rPr kumimoji="1" lang="en-US" altLang="ja-JP" sz="1400" dirty="0"/>
              <a:t>: </a:t>
            </a:r>
            <a:endParaRPr kumimoji="1" lang="ja-JP" altLang="en-US" sz="14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3A444EF-967A-4C0A-A1E0-0995E3548720}"/>
              </a:ext>
            </a:extLst>
          </p:cNvPr>
          <p:cNvSpPr/>
          <p:nvPr/>
        </p:nvSpPr>
        <p:spPr>
          <a:xfrm>
            <a:off x="4383629" y="5218994"/>
            <a:ext cx="184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kumimoji="1" lang="ja-JP" altLang="en-US" sz="14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59003C7-1882-4B74-B15A-A316FB55F6E1}"/>
              </a:ext>
            </a:extLst>
          </p:cNvPr>
          <p:cNvSpPr/>
          <p:nvPr/>
        </p:nvSpPr>
        <p:spPr>
          <a:xfrm>
            <a:off x="3519950" y="5145986"/>
            <a:ext cx="20411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b="1" dirty="0"/>
              <a:t>Development Status : </a:t>
            </a:r>
          </a:p>
        </p:txBody>
      </p:sp>
      <p:pic>
        <p:nvPicPr>
          <p:cNvPr id="55" name="図 6">
            <a:extLst>
              <a:ext uri="{FF2B5EF4-FFF2-40B4-BE49-F238E27FC236}">
                <a16:creationId xmlns:a16="http://schemas.microsoft.com/office/drawing/2014/main" id="{ABF1C37E-5DF9-40A8-B317-F25C9393E9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2" t="10861" r="20401" b="4985"/>
          <a:stretch/>
        </p:blipFill>
        <p:spPr>
          <a:xfrm>
            <a:off x="1581958" y="4614397"/>
            <a:ext cx="1884976" cy="1341605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4247F75-F7C6-4E8B-88BD-23A97D460121}"/>
              </a:ext>
            </a:extLst>
          </p:cNvPr>
          <p:cNvSpPr/>
          <p:nvPr/>
        </p:nvSpPr>
        <p:spPr>
          <a:xfrm>
            <a:off x="3585531" y="5765390"/>
            <a:ext cx="2793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/>
              <a:t>- Implementing additional lasers</a:t>
            </a:r>
            <a:endParaRPr kumimoji="1" lang="ja-JP" altLang="en-US" sz="14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547194C-2549-46E0-9F44-90004879EC41}"/>
              </a:ext>
            </a:extLst>
          </p:cNvPr>
          <p:cNvSpPr/>
          <p:nvPr/>
        </p:nvSpPr>
        <p:spPr>
          <a:xfrm>
            <a:off x="3585531" y="5437106"/>
            <a:ext cx="20515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en-US" altLang="ja-JP" sz="1400" dirty="0">
                <a:solidFill>
                  <a:srgbClr val="000000"/>
                </a:solidFill>
              </a:rPr>
              <a:t>-</a:t>
            </a:r>
            <a:r>
              <a:rPr kumimoji="1" lang="en-US" altLang="ja-JP" sz="1400" b="1" dirty="0">
                <a:solidFill>
                  <a:srgbClr val="000000"/>
                </a:solidFill>
              </a:rPr>
              <a:t> </a:t>
            </a:r>
            <a:r>
              <a:rPr kumimoji="1" lang="en-US" altLang="ja-JP" sz="1400" dirty="0">
                <a:solidFill>
                  <a:srgbClr val="000000"/>
                </a:solidFill>
              </a:rPr>
              <a:t>Prototyping was done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0D89855-9970-4070-B992-022D44D23F4B}"/>
              </a:ext>
            </a:extLst>
          </p:cNvPr>
          <p:cNvSpPr/>
          <p:nvPr/>
        </p:nvSpPr>
        <p:spPr>
          <a:xfrm>
            <a:off x="8144556" y="2934074"/>
            <a:ext cx="6126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>
                <a:solidFill>
                  <a:srgbClr val="000000"/>
                </a:solidFill>
              </a:rPr>
              <a:t>Done</a:t>
            </a:r>
            <a:endParaRPr lang="en-CA" dirty="0"/>
          </a:p>
        </p:txBody>
      </p:sp>
      <p:grpSp>
        <p:nvGrpSpPr>
          <p:cNvPr id="61" name="Group 11">
            <a:extLst>
              <a:ext uri="{FF2B5EF4-FFF2-40B4-BE49-F238E27FC236}">
                <a16:creationId xmlns:a16="http://schemas.microsoft.com/office/drawing/2014/main" id="{44A0ADD7-5976-4B9B-AF54-152973025DC6}"/>
              </a:ext>
            </a:extLst>
          </p:cNvPr>
          <p:cNvGrpSpPr/>
          <p:nvPr/>
        </p:nvGrpSpPr>
        <p:grpSpPr>
          <a:xfrm>
            <a:off x="6498098" y="3781120"/>
            <a:ext cx="3861236" cy="2485545"/>
            <a:chOff x="115264" y="3429000"/>
            <a:chExt cx="4640870" cy="2501321"/>
          </a:xfrm>
        </p:grpSpPr>
        <p:sp>
          <p:nvSpPr>
            <p:cNvPr id="62" name="Rounded Rectangle 8">
              <a:extLst>
                <a:ext uri="{FF2B5EF4-FFF2-40B4-BE49-F238E27FC236}">
                  <a16:creationId xmlns:a16="http://schemas.microsoft.com/office/drawing/2014/main" id="{11408EC3-F8C1-42DE-9419-DD0A1D49A387}"/>
                </a:ext>
              </a:extLst>
            </p:cNvPr>
            <p:cNvSpPr/>
            <p:nvPr/>
          </p:nvSpPr>
          <p:spPr>
            <a:xfrm>
              <a:off x="115264" y="3429000"/>
              <a:ext cx="4640870" cy="2501321"/>
            </a:xfrm>
            <a:prstGeom prst="roundRect">
              <a:avLst>
                <a:gd name="adj" fmla="val 9491"/>
              </a:avLst>
            </a:prstGeom>
            <a:solidFill>
              <a:schemeClr val="bg1"/>
            </a:solidFill>
            <a:ln w="38100">
              <a:solidFill>
                <a:srgbClr val="15FF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3" name="Redondear rectángulo de esquina del mismo lado 54">
              <a:extLst>
                <a:ext uri="{FF2B5EF4-FFF2-40B4-BE49-F238E27FC236}">
                  <a16:creationId xmlns:a16="http://schemas.microsoft.com/office/drawing/2014/main" id="{FB8B5B66-CB77-43DC-9661-C9E55018C597}"/>
                </a:ext>
              </a:extLst>
            </p:cNvPr>
            <p:cNvSpPr/>
            <p:nvPr/>
          </p:nvSpPr>
          <p:spPr>
            <a:xfrm>
              <a:off x="115264" y="3429000"/>
              <a:ext cx="4640870" cy="600996"/>
            </a:xfrm>
            <a:prstGeom prst="round2SameRect">
              <a:avLst/>
            </a:prstGeom>
            <a:solidFill>
              <a:srgbClr val="15FF09"/>
            </a:solidFill>
            <a:ln w="38100">
              <a:solidFill>
                <a:srgbClr val="15FF0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813E79FE-B462-432B-B0A3-041045A227D3}"/>
              </a:ext>
            </a:extLst>
          </p:cNvPr>
          <p:cNvSpPr/>
          <p:nvPr/>
        </p:nvSpPr>
        <p:spPr>
          <a:xfrm>
            <a:off x="6613524" y="3887436"/>
            <a:ext cx="29220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CA" altLang="ja-JP" b="1" dirty="0"/>
              <a:t>Spectro-electrochemistry</a:t>
            </a:r>
            <a:endParaRPr kumimoji="1" lang="ja-JP" altLang="en-US" b="1" dirty="0"/>
          </a:p>
          <a:p>
            <a:endParaRPr kumimoji="1" lang="ja-JP" altLang="en-US" b="1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34277E3-AA81-4377-95BC-2BCE97171E13}"/>
              </a:ext>
            </a:extLst>
          </p:cNvPr>
          <p:cNvSpPr/>
          <p:nvPr/>
        </p:nvSpPr>
        <p:spPr>
          <a:xfrm>
            <a:off x="8244723" y="4855478"/>
            <a:ext cx="17951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dirty="0"/>
              <a:t>- Charged state Abs.</a:t>
            </a:r>
            <a:endParaRPr kumimoji="1" lang="ja-JP" altLang="en-US" sz="1400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3A22B03-85B3-40F6-9865-917B89B13F40}"/>
              </a:ext>
            </a:extLst>
          </p:cNvPr>
          <p:cNvSpPr/>
          <p:nvPr/>
        </p:nvSpPr>
        <p:spPr>
          <a:xfrm>
            <a:off x="8232816" y="4535929"/>
            <a:ext cx="16527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ja-JP" sz="1400" b="1" dirty="0"/>
              <a:t>Target property </a:t>
            </a:r>
            <a:r>
              <a:rPr kumimoji="1" lang="en-US" altLang="ja-JP" sz="1400" dirty="0"/>
              <a:t>: </a:t>
            </a:r>
            <a:endParaRPr kumimoji="1" lang="ja-JP" altLang="en-US" sz="14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10C2406-C950-4D92-995F-DB7F434E9F0D}"/>
              </a:ext>
            </a:extLst>
          </p:cNvPr>
          <p:cNvSpPr/>
          <p:nvPr/>
        </p:nvSpPr>
        <p:spPr>
          <a:xfrm>
            <a:off x="9164490" y="5139711"/>
            <a:ext cx="1847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kumimoji="1" lang="ja-JP" altLang="en-US" sz="1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AD9AB9D-F617-4887-B074-40082F2A02C0}"/>
              </a:ext>
            </a:extLst>
          </p:cNvPr>
          <p:cNvSpPr/>
          <p:nvPr/>
        </p:nvSpPr>
        <p:spPr>
          <a:xfrm>
            <a:off x="8244723" y="5213596"/>
            <a:ext cx="20411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ja-JP" sz="1400" b="1" dirty="0"/>
              <a:t>Development Status :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A373A8F-914F-4061-961F-2A3AD2327E33}"/>
              </a:ext>
            </a:extLst>
          </p:cNvPr>
          <p:cNvSpPr/>
          <p:nvPr/>
        </p:nvSpPr>
        <p:spPr>
          <a:xfrm>
            <a:off x="8231061" y="5511892"/>
            <a:ext cx="1613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en-US" altLang="ja-JP" sz="1400" dirty="0">
                <a:solidFill>
                  <a:srgbClr val="000000"/>
                </a:solidFill>
              </a:rPr>
              <a:t>- Got </a:t>
            </a:r>
            <a:r>
              <a:rPr kumimoji="1" lang="en-US" altLang="ja-JP" sz="1400" dirty="0" err="1">
                <a:solidFill>
                  <a:srgbClr val="000000"/>
                </a:solidFill>
              </a:rPr>
              <a:t>potentiostat</a:t>
            </a:r>
            <a:endParaRPr kumimoji="1"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E04928E-C0C7-43F8-B271-C93B0E1E5056}"/>
              </a:ext>
            </a:extLst>
          </p:cNvPr>
          <p:cNvSpPr/>
          <p:nvPr/>
        </p:nvSpPr>
        <p:spPr>
          <a:xfrm>
            <a:off x="8244723" y="5795974"/>
            <a:ext cx="21814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kumimoji="1" lang="en-US" altLang="ja-JP" sz="1400" dirty="0">
                <a:solidFill>
                  <a:srgbClr val="000000"/>
                </a:solidFill>
              </a:rPr>
              <a:t>- Selecting spectrometer </a:t>
            </a:r>
          </a:p>
        </p:txBody>
      </p:sp>
      <p:pic>
        <p:nvPicPr>
          <p:cNvPr id="75" name="Picture 74" descr="A picture containing table, indoor, desk, chair&#10;&#10;Description automatically generated">
            <a:extLst>
              <a:ext uri="{FF2B5EF4-FFF2-40B4-BE49-F238E27FC236}">
                <a16:creationId xmlns:a16="http://schemas.microsoft.com/office/drawing/2014/main" id="{64CF6E80-C6BB-42D1-940C-565A97F6E5D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63924" y="4587523"/>
            <a:ext cx="1534669" cy="136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613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ユーザー定義 1">
      <a:dk1>
        <a:srgbClr val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4">
      <a:majorFont>
        <a:latin typeface="open sans"/>
        <a:ea typeface="游ゴシック Light"/>
        <a:cs typeface=""/>
      </a:majorFont>
      <a:minorFont>
        <a:latin typeface="open sans"/>
        <a:ea typeface="游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24649</TotalTime>
  <Words>1840</Words>
  <Application>Microsoft Office PowerPoint</Application>
  <PresentationFormat>ワイド画面</PresentationFormat>
  <Paragraphs>613</Paragraphs>
  <Slides>35</Slides>
  <Notes>19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44" baseType="lpstr">
      <vt:lpstr>Open Sans</vt:lpstr>
      <vt:lpstr>Open Sans</vt:lpstr>
      <vt:lpstr>Arial</vt:lpstr>
      <vt:lpstr>Calibri</vt:lpstr>
      <vt:lpstr>Cambria Math</vt:lpstr>
      <vt:lpstr>Roboto</vt:lpstr>
      <vt:lpstr>Symbol</vt:lpstr>
      <vt:lpstr>Wingdings</vt:lpstr>
      <vt:lpstr>Office Theme</vt:lpstr>
      <vt:lpstr>Optical Characterization setup</vt:lpstr>
      <vt:lpstr>Self-driving laboratory</vt:lpstr>
      <vt:lpstr>MADNESS Project</vt:lpstr>
      <vt:lpstr>My task</vt:lpstr>
      <vt:lpstr>PowerPoint プレゼンテーション</vt:lpstr>
      <vt:lpstr>Target</vt:lpstr>
      <vt:lpstr>Dynamics in OSLD</vt:lpstr>
      <vt:lpstr>Target properties</vt:lpstr>
      <vt:lpstr>Progress in automated characterization setups</vt:lpstr>
      <vt:lpstr>PowerPoint プレゼンテーション</vt:lpstr>
      <vt:lpstr>Communication workflow</vt:lpstr>
      <vt:lpstr>Current setup</vt:lpstr>
      <vt:lpstr>Optical setups</vt:lpstr>
      <vt:lpstr>The PL lifetime measurement setup</vt:lpstr>
      <vt:lpstr>Optical setups  ~schematic diagram~</vt:lpstr>
      <vt:lpstr>Optical setups  ~schematic diagram in detail ~</vt:lpstr>
      <vt:lpstr>Automated workflow (common for PL, Abs, TE)</vt:lpstr>
      <vt:lpstr>PowerPoint プレゼンテーション</vt:lpstr>
      <vt:lpstr>PowerPoint プレゼンテーション</vt:lpstr>
      <vt:lpstr>Sample identification/separation system                                                 based on the HPLC-MS</vt:lpstr>
      <vt:lpstr>Software for the automation of HPLC-MS</vt:lpstr>
      <vt:lpstr>Automated peak analysis</vt:lpstr>
      <vt:lpstr>Peak identification in the targeted measurement</vt:lpstr>
      <vt:lpstr>Hardware configuraion</vt:lpstr>
      <vt:lpstr>PowerPoint プレゼンテーション</vt:lpstr>
      <vt:lpstr>Characterization results</vt:lpstr>
      <vt:lpstr>Requirement for the OSL molecules</vt:lpstr>
      <vt:lpstr>Objective functions for  the OSL molecules</vt:lpstr>
      <vt:lpstr>PowerPoint プレゼンテーション</vt:lpstr>
      <vt:lpstr>One-pot synthesis of BSBCz like molecules</vt:lpstr>
      <vt:lpstr>Molecules to be tested</vt:lpstr>
      <vt:lpstr>Automated synthesis and characterization workflow</vt:lpstr>
      <vt:lpstr>Characterization results</vt:lpstr>
      <vt:lpstr>Characterization results</vt:lpstr>
      <vt:lpstr>Characterization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Section heading CUBANO 40 pts</dc:title>
  <dc:creator>Alba Cervera Lierta</dc:creator>
  <cp:lastModifiedBy>堀田 一海</cp:lastModifiedBy>
  <cp:revision>766</cp:revision>
  <dcterms:created xsi:type="dcterms:W3CDTF">2020-05-31T22:47:52Z</dcterms:created>
  <dcterms:modified xsi:type="dcterms:W3CDTF">2021-03-08T15:19:36Z</dcterms:modified>
</cp:coreProperties>
</file>